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5" r:id="rId1"/>
  </p:sldMasterIdLst>
  <p:notesMasterIdLst>
    <p:notesMasterId r:id="rId48"/>
  </p:notesMasterIdLst>
  <p:sldIdLst>
    <p:sldId id="257" r:id="rId2"/>
    <p:sldId id="258" r:id="rId3"/>
    <p:sldId id="436" r:id="rId4"/>
    <p:sldId id="437" r:id="rId5"/>
    <p:sldId id="447" r:id="rId6"/>
    <p:sldId id="448" r:id="rId7"/>
    <p:sldId id="449" r:id="rId8"/>
    <p:sldId id="260" r:id="rId9"/>
    <p:sldId id="261" r:id="rId10"/>
    <p:sldId id="256" r:id="rId11"/>
    <p:sldId id="450" r:id="rId12"/>
    <p:sldId id="306" r:id="rId13"/>
    <p:sldId id="309" r:id="rId14"/>
    <p:sldId id="310" r:id="rId15"/>
    <p:sldId id="314" r:id="rId16"/>
    <p:sldId id="315" r:id="rId17"/>
    <p:sldId id="318" r:id="rId18"/>
    <p:sldId id="319" r:id="rId19"/>
    <p:sldId id="320" r:id="rId20"/>
    <p:sldId id="316" r:id="rId21"/>
    <p:sldId id="317" r:id="rId22"/>
    <p:sldId id="307" r:id="rId23"/>
    <p:sldId id="259" r:id="rId24"/>
    <p:sldId id="325" r:id="rId25"/>
    <p:sldId id="326" r:id="rId26"/>
    <p:sldId id="327" r:id="rId27"/>
    <p:sldId id="328" r:id="rId28"/>
    <p:sldId id="329" r:id="rId29"/>
    <p:sldId id="308" r:id="rId30"/>
    <p:sldId id="311" r:id="rId31"/>
    <p:sldId id="312" r:id="rId32"/>
    <p:sldId id="313" r:id="rId33"/>
    <p:sldId id="336" r:id="rId34"/>
    <p:sldId id="332" r:id="rId35"/>
    <p:sldId id="333" r:id="rId36"/>
    <p:sldId id="335" r:id="rId37"/>
    <p:sldId id="341" r:id="rId38"/>
    <p:sldId id="338" r:id="rId39"/>
    <p:sldId id="339" r:id="rId40"/>
    <p:sldId id="343" r:id="rId41"/>
    <p:sldId id="344" r:id="rId42"/>
    <p:sldId id="345" r:id="rId43"/>
    <p:sldId id="348" r:id="rId44"/>
    <p:sldId id="346" r:id="rId45"/>
    <p:sldId id="347" r:id="rId46"/>
    <p:sldId id="349" r:id="rId47"/>
  </p:sldIdLst>
  <p:sldSz cx="12192000" cy="6858000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7711C6-E71D-40C5-BE93-EF460CDFD464}" v="33" dt="2023-03-09T18:29:13.7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64" y="2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형원" userId="9177c702-8b89-4be4-a456-962f1ff8ae28" providerId="ADAL" clId="{BF7711C6-E71D-40C5-BE93-EF460CDFD464}"/>
    <pc:docChg chg="undo custSel addSld delSld modSld sldOrd">
      <pc:chgData name="이형원" userId="9177c702-8b89-4be4-a456-962f1ff8ae28" providerId="ADAL" clId="{BF7711C6-E71D-40C5-BE93-EF460CDFD464}" dt="2023-03-09T18:29:13.740" v="586" actId="20577"/>
      <pc:docMkLst>
        <pc:docMk/>
      </pc:docMkLst>
      <pc:sldChg chg="add del">
        <pc:chgData name="이형원" userId="9177c702-8b89-4be4-a456-962f1ff8ae28" providerId="ADAL" clId="{BF7711C6-E71D-40C5-BE93-EF460CDFD464}" dt="2023-03-09T16:27:01.766" v="1"/>
        <pc:sldMkLst>
          <pc:docMk/>
          <pc:sldMk cId="635848095" sldId="256"/>
        </pc:sldMkLst>
      </pc:sldChg>
      <pc:sldChg chg="modSp mod">
        <pc:chgData name="이형원" userId="9177c702-8b89-4be4-a456-962f1ff8ae28" providerId="ADAL" clId="{BF7711C6-E71D-40C5-BE93-EF460CDFD464}" dt="2023-03-09T18:28:17.745" v="524" actId="14100"/>
        <pc:sldMkLst>
          <pc:docMk/>
          <pc:sldMk cId="377072450" sldId="257"/>
        </pc:sldMkLst>
        <pc:spChg chg="mod">
          <ac:chgData name="이형원" userId="9177c702-8b89-4be4-a456-962f1ff8ae28" providerId="ADAL" clId="{BF7711C6-E71D-40C5-BE93-EF460CDFD464}" dt="2023-03-09T18:28:17.745" v="524" actId="14100"/>
          <ac:spMkLst>
            <pc:docMk/>
            <pc:sldMk cId="377072450" sldId="257"/>
            <ac:spMk id="2" creationId="{00000000-0000-0000-0000-000000000000}"/>
          </ac:spMkLst>
        </pc:spChg>
      </pc:sldChg>
      <pc:sldChg chg="add del">
        <pc:chgData name="이형원" userId="9177c702-8b89-4be4-a456-962f1ff8ae28" providerId="ADAL" clId="{BF7711C6-E71D-40C5-BE93-EF460CDFD464}" dt="2023-03-09T16:27:01.766" v="1"/>
        <pc:sldMkLst>
          <pc:docMk/>
          <pc:sldMk cId="3292149518" sldId="259"/>
        </pc:sldMkLst>
      </pc:sldChg>
      <pc:sldChg chg="modSp add mod">
        <pc:chgData name="이형원" userId="9177c702-8b89-4be4-a456-962f1ff8ae28" providerId="ADAL" clId="{BF7711C6-E71D-40C5-BE93-EF460CDFD464}" dt="2023-03-09T16:35:05.912" v="51" actId="1076"/>
        <pc:sldMkLst>
          <pc:docMk/>
          <pc:sldMk cId="3345071290" sldId="262"/>
        </pc:sldMkLst>
        <pc:spChg chg="mod">
          <ac:chgData name="이형원" userId="9177c702-8b89-4be4-a456-962f1ff8ae28" providerId="ADAL" clId="{BF7711C6-E71D-40C5-BE93-EF460CDFD464}" dt="2023-03-09T16:34:47.535" v="46" actId="20577"/>
          <ac:spMkLst>
            <pc:docMk/>
            <pc:sldMk cId="3345071290" sldId="262"/>
            <ac:spMk id="3" creationId="{00000000-0000-0000-0000-000000000000}"/>
          </ac:spMkLst>
        </pc:spChg>
        <pc:spChg chg="mod">
          <ac:chgData name="이형원" userId="9177c702-8b89-4be4-a456-962f1ff8ae28" providerId="ADAL" clId="{BF7711C6-E71D-40C5-BE93-EF460CDFD464}" dt="2023-03-09T16:35:00.719" v="49" actId="1076"/>
          <ac:spMkLst>
            <pc:docMk/>
            <pc:sldMk cId="3345071290" sldId="262"/>
            <ac:spMk id="4" creationId="{00000000-0000-0000-0000-000000000000}"/>
          </ac:spMkLst>
        </pc:spChg>
        <pc:spChg chg="mod">
          <ac:chgData name="이형원" userId="9177c702-8b89-4be4-a456-962f1ff8ae28" providerId="ADAL" clId="{BF7711C6-E71D-40C5-BE93-EF460CDFD464}" dt="2023-03-09T16:35:05.912" v="51" actId="1076"/>
          <ac:spMkLst>
            <pc:docMk/>
            <pc:sldMk cId="3345071290" sldId="262"/>
            <ac:spMk id="11" creationId="{00000000-0000-0000-0000-000000000000}"/>
          </ac:spMkLst>
        </pc:spChg>
      </pc:sldChg>
      <pc:sldChg chg="modSp add del mod">
        <pc:chgData name="이형원" userId="9177c702-8b89-4be4-a456-962f1ff8ae28" providerId="ADAL" clId="{BF7711C6-E71D-40C5-BE93-EF460CDFD464}" dt="2023-03-09T16:30:54.791" v="17" actId="1076"/>
        <pc:sldMkLst>
          <pc:docMk/>
          <pc:sldMk cId="4234699177" sldId="263"/>
        </pc:sldMkLst>
        <pc:spChg chg="mod">
          <ac:chgData name="이형원" userId="9177c702-8b89-4be4-a456-962f1ff8ae28" providerId="ADAL" clId="{BF7711C6-E71D-40C5-BE93-EF460CDFD464}" dt="2023-03-09T16:30:54.791" v="17" actId="1076"/>
          <ac:spMkLst>
            <pc:docMk/>
            <pc:sldMk cId="4234699177" sldId="263"/>
            <ac:spMk id="12" creationId="{00000000-0000-0000-0000-000000000000}"/>
          </ac:spMkLst>
        </pc:spChg>
        <pc:picChg chg="mod">
          <ac:chgData name="이형원" userId="9177c702-8b89-4be4-a456-962f1ff8ae28" providerId="ADAL" clId="{BF7711C6-E71D-40C5-BE93-EF460CDFD464}" dt="2023-03-09T16:28:57.279" v="13" actId="1076"/>
          <ac:picMkLst>
            <pc:docMk/>
            <pc:sldMk cId="4234699177" sldId="263"/>
            <ac:picMk id="1027" creationId="{00000000-0000-0000-0000-000000000000}"/>
          </ac:picMkLst>
        </pc:picChg>
      </pc:sldChg>
      <pc:sldChg chg="modSp add mod">
        <pc:chgData name="이형원" userId="9177c702-8b89-4be4-a456-962f1ff8ae28" providerId="ADAL" clId="{BF7711C6-E71D-40C5-BE93-EF460CDFD464}" dt="2023-03-09T16:32:02.360" v="20" actId="14100"/>
        <pc:sldMkLst>
          <pc:docMk/>
          <pc:sldMk cId="2665691523" sldId="265"/>
        </pc:sldMkLst>
        <pc:spChg chg="mod">
          <ac:chgData name="이형원" userId="9177c702-8b89-4be4-a456-962f1ff8ae28" providerId="ADAL" clId="{BF7711C6-E71D-40C5-BE93-EF460CDFD464}" dt="2023-03-09T16:31:57.327" v="18" actId="1076"/>
          <ac:spMkLst>
            <pc:docMk/>
            <pc:sldMk cId="2665691523" sldId="265"/>
            <ac:spMk id="3" creationId="{00000000-0000-0000-0000-000000000000}"/>
          </ac:spMkLst>
        </pc:spChg>
        <pc:spChg chg="mod">
          <ac:chgData name="이형원" userId="9177c702-8b89-4be4-a456-962f1ff8ae28" providerId="ADAL" clId="{BF7711C6-E71D-40C5-BE93-EF460CDFD464}" dt="2023-03-09T16:32:02.360" v="20" actId="14100"/>
          <ac:spMkLst>
            <pc:docMk/>
            <pc:sldMk cId="2665691523" sldId="265"/>
            <ac:spMk id="4" creationId="{00000000-0000-0000-0000-000000000000}"/>
          </ac:spMkLst>
        </pc:spChg>
      </pc:sldChg>
      <pc:sldChg chg="modSp add mod">
        <pc:chgData name="이형원" userId="9177c702-8b89-4be4-a456-962f1ff8ae28" providerId="ADAL" clId="{BF7711C6-E71D-40C5-BE93-EF460CDFD464}" dt="2023-03-09T16:40:04.610" v="66" actId="20577"/>
        <pc:sldMkLst>
          <pc:docMk/>
          <pc:sldMk cId="1417920043" sldId="266"/>
        </pc:sldMkLst>
        <pc:spChg chg="mod">
          <ac:chgData name="이형원" userId="9177c702-8b89-4be4-a456-962f1ff8ae28" providerId="ADAL" clId="{BF7711C6-E71D-40C5-BE93-EF460CDFD464}" dt="2023-03-09T16:40:04.610" v="66" actId="20577"/>
          <ac:spMkLst>
            <pc:docMk/>
            <pc:sldMk cId="1417920043" sldId="266"/>
            <ac:spMk id="3" creationId="{00000000-0000-0000-0000-000000000000}"/>
          </ac:spMkLst>
        </pc:spChg>
        <pc:spChg chg="mod">
          <ac:chgData name="이형원" userId="9177c702-8b89-4be4-a456-962f1ff8ae28" providerId="ADAL" clId="{BF7711C6-E71D-40C5-BE93-EF460CDFD464}" dt="2023-03-09T16:35:58.743" v="54" actId="1076"/>
          <ac:spMkLst>
            <pc:docMk/>
            <pc:sldMk cId="1417920043" sldId="266"/>
            <ac:spMk id="6" creationId="{00000000-0000-0000-0000-000000000000}"/>
          </ac:spMkLst>
        </pc:spChg>
      </pc:sldChg>
      <pc:sldChg chg="add del">
        <pc:chgData name="이형원" userId="9177c702-8b89-4be4-a456-962f1ff8ae28" providerId="ADAL" clId="{BF7711C6-E71D-40C5-BE93-EF460CDFD464}" dt="2023-03-09T16:27:01.766" v="1"/>
        <pc:sldMkLst>
          <pc:docMk/>
          <pc:sldMk cId="286341079" sldId="267"/>
        </pc:sldMkLst>
      </pc:sldChg>
      <pc:sldChg chg="modSp add mod">
        <pc:chgData name="이형원" userId="9177c702-8b89-4be4-a456-962f1ff8ae28" providerId="ADAL" clId="{BF7711C6-E71D-40C5-BE93-EF460CDFD464}" dt="2023-03-09T16:41:59.324" v="72" actId="14100"/>
        <pc:sldMkLst>
          <pc:docMk/>
          <pc:sldMk cId="3480410760" sldId="268"/>
        </pc:sldMkLst>
        <pc:spChg chg="mod">
          <ac:chgData name="이형원" userId="9177c702-8b89-4be4-a456-962f1ff8ae28" providerId="ADAL" clId="{BF7711C6-E71D-40C5-BE93-EF460CDFD464}" dt="2023-03-09T16:41:51.569" v="71" actId="1076"/>
          <ac:spMkLst>
            <pc:docMk/>
            <pc:sldMk cId="3480410760" sldId="268"/>
            <ac:spMk id="5" creationId="{B71C53BB-00ED-4FD5-9ECE-F96D93732FF5}"/>
          </ac:spMkLst>
        </pc:spChg>
        <pc:spChg chg="mod">
          <ac:chgData name="이형원" userId="9177c702-8b89-4be4-a456-962f1ff8ae28" providerId="ADAL" clId="{BF7711C6-E71D-40C5-BE93-EF460CDFD464}" dt="2023-03-09T16:41:59.324" v="72" actId="14100"/>
          <ac:spMkLst>
            <pc:docMk/>
            <pc:sldMk cId="3480410760" sldId="268"/>
            <ac:spMk id="6" creationId="{00000000-0000-0000-0000-000000000000}"/>
          </ac:spMkLst>
        </pc:spChg>
        <pc:spChg chg="mod">
          <ac:chgData name="이형원" userId="9177c702-8b89-4be4-a456-962f1ff8ae28" providerId="ADAL" clId="{BF7711C6-E71D-40C5-BE93-EF460CDFD464}" dt="2023-03-09T16:41:51.569" v="71" actId="1076"/>
          <ac:spMkLst>
            <pc:docMk/>
            <pc:sldMk cId="3480410760" sldId="268"/>
            <ac:spMk id="9" creationId="{FE4D2132-2173-4923-B55F-849293BF2780}"/>
          </ac:spMkLst>
        </pc:spChg>
        <pc:picChg chg="mod">
          <ac:chgData name="이형원" userId="9177c702-8b89-4be4-a456-962f1ff8ae28" providerId="ADAL" clId="{BF7711C6-E71D-40C5-BE93-EF460CDFD464}" dt="2023-03-09T16:41:51.569" v="71" actId="1076"/>
          <ac:picMkLst>
            <pc:docMk/>
            <pc:sldMk cId="3480410760" sldId="268"/>
            <ac:picMk id="7" creationId="{00000000-0000-0000-0000-000000000000}"/>
          </ac:picMkLst>
        </pc:picChg>
      </pc:sldChg>
      <pc:sldChg chg="add del">
        <pc:chgData name="이형원" userId="9177c702-8b89-4be4-a456-962f1ff8ae28" providerId="ADAL" clId="{BF7711C6-E71D-40C5-BE93-EF460CDFD464}" dt="2023-03-09T16:27:01.766" v="1"/>
        <pc:sldMkLst>
          <pc:docMk/>
          <pc:sldMk cId="1949610854" sldId="270"/>
        </pc:sldMkLst>
      </pc:sldChg>
      <pc:sldChg chg="add del">
        <pc:chgData name="이형원" userId="9177c702-8b89-4be4-a456-962f1ff8ae28" providerId="ADAL" clId="{BF7711C6-E71D-40C5-BE93-EF460CDFD464}" dt="2023-03-09T16:27:01.766" v="1"/>
        <pc:sldMkLst>
          <pc:docMk/>
          <pc:sldMk cId="3677685010" sldId="271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2233446272" sldId="272"/>
        </pc:sldMkLst>
      </pc:sldChg>
      <pc:sldChg chg="add">
        <pc:chgData name="이형원" userId="9177c702-8b89-4be4-a456-962f1ff8ae28" providerId="ADAL" clId="{BF7711C6-E71D-40C5-BE93-EF460CDFD464}" dt="2023-03-09T16:27:01.766" v="1"/>
        <pc:sldMkLst>
          <pc:docMk/>
          <pc:sldMk cId="3344663398" sldId="272"/>
        </pc:sldMkLst>
      </pc:sldChg>
      <pc:sldChg chg="modSp add mod">
        <pc:chgData name="이형원" userId="9177c702-8b89-4be4-a456-962f1ff8ae28" providerId="ADAL" clId="{BF7711C6-E71D-40C5-BE93-EF460CDFD464}" dt="2023-03-09T16:47:17.493" v="97" actId="6549"/>
        <pc:sldMkLst>
          <pc:docMk/>
          <pc:sldMk cId="1661687872" sldId="275"/>
        </pc:sldMkLst>
        <pc:spChg chg="mod">
          <ac:chgData name="이형원" userId="9177c702-8b89-4be4-a456-962f1ff8ae28" providerId="ADAL" clId="{BF7711C6-E71D-40C5-BE93-EF460CDFD464}" dt="2023-03-09T16:47:17.493" v="97" actId="6549"/>
          <ac:spMkLst>
            <pc:docMk/>
            <pc:sldMk cId="1661687872" sldId="275"/>
            <ac:spMk id="2" creationId="{00000000-0000-0000-0000-000000000000}"/>
          </ac:spMkLst>
        </pc:spChg>
      </pc:sldChg>
      <pc:sldChg chg="modSp add mod">
        <pc:chgData name="이형원" userId="9177c702-8b89-4be4-a456-962f1ff8ae28" providerId="ADAL" clId="{BF7711C6-E71D-40C5-BE93-EF460CDFD464}" dt="2023-03-09T16:43:12.456" v="75" actId="1076"/>
        <pc:sldMkLst>
          <pc:docMk/>
          <pc:sldMk cId="3207509193" sldId="278"/>
        </pc:sldMkLst>
        <pc:spChg chg="mod">
          <ac:chgData name="이형원" userId="9177c702-8b89-4be4-a456-962f1ff8ae28" providerId="ADAL" clId="{BF7711C6-E71D-40C5-BE93-EF460CDFD464}" dt="2023-03-09T16:43:12.456" v="75" actId="1076"/>
          <ac:spMkLst>
            <pc:docMk/>
            <pc:sldMk cId="3207509193" sldId="278"/>
            <ac:spMk id="3" creationId="{00000000-0000-0000-0000-000000000000}"/>
          </ac:spMkLst>
        </pc:spChg>
      </pc:sldChg>
      <pc:sldChg chg="modSp add mod">
        <pc:chgData name="이형원" userId="9177c702-8b89-4be4-a456-962f1ff8ae28" providerId="ADAL" clId="{BF7711C6-E71D-40C5-BE93-EF460CDFD464}" dt="2023-03-09T16:43:48.942" v="78" actId="14100"/>
        <pc:sldMkLst>
          <pc:docMk/>
          <pc:sldMk cId="2114603771" sldId="280"/>
        </pc:sldMkLst>
        <pc:spChg chg="mod">
          <ac:chgData name="이형원" userId="9177c702-8b89-4be4-a456-962f1ff8ae28" providerId="ADAL" clId="{BF7711C6-E71D-40C5-BE93-EF460CDFD464}" dt="2023-03-09T16:43:48.942" v="78" actId="14100"/>
          <ac:spMkLst>
            <pc:docMk/>
            <pc:sldMk cId="2114603771" sldId="280"/>
            <ac:spMk id="4" creationId="{00000000-0000-0000-0000-000000000000}"/>
          </ac:spMkLst>
        </pc:spChg>
      </pc:sldChg>
      <pc:sldChg chg="add">
        <pc:chgData name="이형원" userId="9177c702-8b89-4be4-a456-962f1ff8ae28" providerId="ADAL" clId="{BF7711C6-E71D-40C5-BE93-EF460CDFD464}" dt="2023-03-09T16:27:01.766" v="1"/>
        <pc:sldMkLst>
          <pc:docMk/>
          <pc:sldMk cId="274190711" sldId="281"/>
        </pc:sldMkLst>
      </pc:sldChg>
      <pc:sldChg chg="add">
        <pc:chgData name="이형원" userId="9177c702-8b89-4be4-a456-962f1ff8ae28" providerId="ADAL" clId="{BF7711C6-E71D-40C5-BE93-EF460CDFD464}" dt="2023-03-09T16:27:01.766" v="1"/>
        <pc:sldMkLst>
          <pc:docMk/>
          <pc:sldMk cId="396316235" sldId="282"/>
        </pc:sldMkLst>
      </pc:sldChg>
      <pc:sldChg chg="modSp add mod">
        <pc:chgData name="이형원" userId="9177c702-8b89-4be4-a456-962f1ff8ae28" providerId="ADAL" clId="{BF7711C6-E71D-40C5-BE93-EF460CDFD464}" dt="2023-03-09T16:44:48.568" v="81" actId="1076"/>
        <pc:sldMkLst>
          <pc:docMk/>
          <pc:sldMk cId="2787806174" sldId="284"/>
        </pc:sldMkLst>
        <pc:spChg chg="mod">
          <ac:chgData name="이형원" userId="9177c702-8b89-4be4-a456-962f1ff8ae28" providerId="ADAL" clId="{BF7711C6-E71D-40C5-BE93-EF460CDFD464}" dt="2023-03-09T16:44:44.409" v="80" actId="1076"/>
          <ac:spMkLst>
            <pc:docMk/>
            <pc:sldMk cId="2787806174" sldId="284"/>
            <ac:spMk id="3" creationId="{14C0325B-0FCD-4C63-A038-C6DF0F0FBDDE}"/>
          </ac:spMkLst>
        </pc:spChg>
        <pc:spChg chg="mod">
          <ac:chgData name="이형원" userId="9177c702-8b89-4be4-a456-962f1ff8ae28" providerId="ADAL" clId="{BF7711C6-E71D-40C5-BE93-EF460CDFD464}" dt="2023-03-09T16:44:48.568" v="81" actId="1076"/>
          <ac:spMkLst>
            <pc:docMk/>
            <pc:sldMk cId="2787806174" sldId="284"/>
            <ac:spMk id="4" creationId="{00000000-0000-0000-0000-000000000000}"/>
          </ac:spMkLst>
        </pc:spChg>
        <pc:spChg chg="mod">
          <ac:chgData name="이형원" userId="9177c702-8b89-4be4-a456-962f1ff8ae28" providerId="ADAL" clId="{BF7711C6-E71D-40C5-BE93-EF460CDFD464}" dt="2023-03-09T16:44:44.409" v="80" actId="1076"/>
          <ac:spMkLst>
            <pc:docMk/>
            <pc:sldMk cId="2787806174" sldId="284"/>
            <ac:spMk id="8" creationId="{996A3FFA-962C-4460-87F9-964582674A68}"/>
          </ac:spMkLst>
        </pc:spChg>
        <pc:spChg chg="mod">
          <ac:chgData name="이형원" userId="9177c702-8b89-4be4-a456-962f1ff8ae28" providerId="ADAL" clId="{BF7711C6-E71D-40C5-BE93-EF460CDFD464}" dt="2023-03-09T16:44:44.409" v="80" actId="1076"/>
          <ac:spMkLst>
            <pc:docMk/>
            <pc:sldMk cId="2787806174" sldId="284"/>
            <ac:spMk id="10" creationId="{BCD9D2A3-DE9C-41A7-97B9-551DB7B10EC8}"/>
          </ac:spMkLst>
        </pc:spChg>
        <pc:spChg chg="mod">
          <ac:chgData name="이형원" userId="9177c702-8b89-4be4-a456-962f1ff8ae28" providerId="ADAL" clId="{BF7711C6-E71D-40C5-BE93-EF460CDFD464}" dt="2023-03-09T16:44:44.409" v="80" actId="1076"/>
          <ac:spMkLst>
            <pc:docMk/>
            <pc:sldMk cId="2787806174" sldId="284"/>
            <ac:spMk id="11" creationId="{721BCA13-FBC2-486E-ABA0-C3F8AFDA0D26}"/>
          </ac:spMkLst>
        </pc:spChg>
        <pc:picChg chg="mod">
          <ac:chgData name="이형원" userId="9177c702-8b89-4be4-a456-962f1ff8ae28" providerId="ADAL" clId="{BF7711C6-E71D-40C5-BE93-EF460CDFD464}" dt="2023-03-09T16:44:44.409" v="80" actId="1076"/>
          <ac:picMkLst>
            <pc:docMk/>
            <pc:sldMk cId="2787806174" sldId="284"/>
            <ac:picMk id="9" creationId="{736FC801-63AD-40B7-B867-65CC047EC453}"/>
          </ac:picMkLst>
        </pc:picChg>
      </pc:sldChg>
      <pc:sldChg chg="add">
        <pc:chgData name="이형원" userId="9177c702-8b89-4be4-a456-962f1ff8ae28" providerId="ADAL" clId="{BF7711C6-E71D-40C5-BE93-EF460CDFD464}" dt="2023-03-09T16:27:01.766" v="1"/>
        <pc:sldMkLst>
          <pc:docMk/>
          <pc:sldMk cId="1118636551" sldId="286"/>
        </pc:sldMkLst>
      </pc:sldChg>
      <pc:sldChg chg="modSp add mod">
        <pc:chgData name="이형원" userId="9177c702-8b89-4be4-a456-962f1ff8ae28" providerId="ADAL" clId="{BF7711C6-E71D-40C5-BE93-EF460CDFD464}" dt="2023-03-09T16:47:55.864" v="102" actId="14100"/>
        <pc:sldMkLst>
          <pc:docMk/>
          <pc:sldMk cId="3335793528" sldId="288"/>
        </pc:sldMkLst>
        <pc:spChg chg="mod">
          <ac:chgData name="이형원" userId="9177c702-8b89-4be4-a456-962f1ff8ae28" providerId="ADAL" clId="{BF7711C6-E71D-40C5-BE93-EF460CDFD464}" dt="2023-03-09T16:47:43.527" v="100" actId="14100"/>
          <ac:spMkLst>
            <pc:docMk/>
            <pc:sldMk cId="3335793528" sldId="288"/>
            <ac:spMk id="5" creationId="{00000000-0000-0000-0000-000000000000}"/>
          </ac:spMkLst>
        </pc:spChg>
        <pc:picChg chg="mod">
          <ac:chgData name="이형원" userId="9177c702-8b89-4be4-a456-962f1ff8ae28" providerId="ADAL" clId="{BF7711C6-E71D-40C5-BE93-EF460CDFD464}" dt="2023-03-09T16:47:55.864" v="102" actId="14100"/>
          <ac:picMkLst>
            <pc:docMk/>
            <pc:sldMk cId="3335793528" sldId="288"/>
            <ac:picMk id="6" creationId="{00000000-0000-0000-0000-000000000000}"/>
          </ac:picMkLst>
        </pc:picChg>
      </pc:sldChg>
      <pc:sldChg chg="modSp add mod">
        <pc:chgData name="이형원" userId="9177c702-8b89-4be4-a456-962f1ff8ae28" providerId="ADAL" clId="{BF7711C6-E71D-40C5-BE93-EF460CDFD464}" dt="2023-03-09T16:45:35.424" v="82" actId="1076"/>
        <pc:sldMkLst>
          <pc:docMk/>
          <pc:sldMk cId="3386989932" sldId="289"/>
        </pc:sldMkLst>
        <pc:spChg chg="mod">
          <ac:chgData name="이형원" userId="9177c702-8b89-4be4-a456-962f1ff8ae28" providerId="ADAL" clId="{BF7711C6-E71D-40C5-BE93-EF460CDFD464}" dt="2023-03-09T16:45:35.424" v="82" actId="1076"/>
          <ac:spMkLst>
            <pc:docMk/>
            <pc:sldMk cId="3386989932" sldId="289"/>
            <ac:spMk id="4" creationId="{00000000-0000-0000-0000-000000000000}"/>
          </ac:spMkLst>
        </pc:spChg>
      </pc:sldChg>
      <pc:sldChg chg="add">
        <pc:chgData name="이형원" userId="9177c702-8b89-4be4-a456-962f1ff8ae28" providerId="ADAL" clId="{BF7711C6-E71D-40C5-BE93-EF460CDFD464}" dt="2023-03-09T16:27:01.766" v="1"/>
        <pc:sldMkLst>
          <pc:docMk/>
          <pc:sldMk cId="643557524" sldId="290"/>
        </pc:sldMkLst>
      </pc:sldChg>
      <pc:sldChg chg="modSp add mod">
        <pc:chgData name="이형원" userId="9177c702-8b89-4be4-a456-962f1ff8ae28" providerId="ADAL" clId="{BF7711C6-E71D-40C5-BE93-EF460CDFD464}" dt="2023-03-09T16:46:40.119" v="86" actId="1076"/>
        <pc:sldMkLst>
          <pc:docMk/>
          <pc:sldMk cId="3657156489" sldId="291"/>
        </pc:sldMkLst>
        <pc:spChg chg="mod">
          <ac:chgData name="이형원" userId="9177c702-8b89-4be4-a456-962f1ff8ae28" providerId="ADAL" clId="{BF7711C6-E71D-40C5-BE93-EF460CDFD464}" dt="2023-03-09T16:46:40.119" v="86" actId="1076"/>
          <ac:spMkLst>
            <pc:docMk/>
            <pc:sldMk cId="3657156489" sldId="291"/>
            <ac:spMk id="3" creationId="{00000000-0000-0000-0000-000000000000}"/>
          </ac:spMkLst>
        </pc:spChg>
      </pc:sldChg>
      <pc:sldChg chg="modSp add mod">
        <pc:chgData name="이형원" userId="9177c702-8b89-4be4-a456-962f1ff8ae28" providerId="ADAL" clId="{BF7711C6-E71D-40C5-BE93-EF460CDFD464}" dt="2023-03-09T16:46:20.664" v="85" actId="1076"/>
        <pc:sldMkLst>
          <pc:docMk/>
          <pc:sldMk cId="1642047912" sldId="292"/>
        </pc:sldMkLst>
        <pc:spChg chg="mod">
          <ac:chgData name="이형원" userId="9177c702-8b89-4be4-a456-962f1ff8ae28" providerId="ADAL" clId="{BF7711C6-E71D-40C5-BE93-EF460CDFD464}" dt="2023-03-09T16:46:18.193" v="84" actId="1076"/>
          <ac:spMkLst>
            <pc:docMk/>
            <pc:sldMk cId="1642047912" sldId="292"/>
            <ac:spMk id="4" creationId="{00000000-0000-0000-0000-000000000000}"/>
          </ac:spMkLst>
        </pc:spChg>
        <pc:spChg chg="mod">
          <ac:chgData name="이형원" userId="9177c702-8b89-4be4-a456-962f1ff8ae28" providerId="ADAL" clId="{BF7711C6-E71D-40C5-BE93-EF460CDFD464}" dt="2023-03-09T16:46:20.664" v="85" actId="1076"/>
          <ac:spMkLst>
            <pc:docMk/>
            <pc:sldMk cId="1642047912" sldId="292"/>
            <ac:spMk id="8" creationId="{00000000-0000-0000-0000-000000000000}"/>
          </ac:spMkLst>
        </pc:spChg>
      </pc:sldChg>
      <pc:sldChg chg="modSp add mod">
        <pc:chgData name="이형원" userId="9177c702-8b89-4be4-a456-962f1ff8ae28" providerId="ADAL" clId="{BF7711C6-E71D-40C5-BE93-EF460CDFD464}" dt="2023-03-09T16:47:31.151" v="98" actId="1076"/>
        <pc:sldMkLst>
          <pc:docMk/>
          <pc:sldMk cId="3264200982" sldId="299"/>
        </pc:sldMkLst>
        <pc:spChg chg="mod">
          <ac:chgData name="이형원" userId="9177c702-8b89-4be4-a456-962f1ff8ae28" providerId="ADAL" clId="{BF7711C6-E71D-40C5-BE93-EF460CDFD464}" dt="2023-03-09T16:47:31.151" v="98" actId="1076"/>
          <ac:spMkLst>
            <pc:docMk/>
            <pc:sldMk cId="3264200982" sldId="299"/>
            <ac:spMk id="3" creationId="{00000000-0000-0000-0000-000000000000}"/>
          </ac:spMkLst>
        </pc:spChg>
      </pc:sldChg>
      <pc:sldChg chg="modSp add mod">
        <pc:chgData name="이형원" userId="9177c702-8b89-4be4-a456-962f1ff8ae28" providerId="ADAL" clId="{BF7711C6-E71D-40C5-BE93-EF460CDFD464}" dt="2023-03-09T16:27:01.894" v="2" actId="27636"/>
        <pc:sldMkLst>
          <pc:docMk/>
          <pc:sldMk cId="3739604727" sldId="302"/>
        </pc:sldMkLst>
        <pc:spChg chg="mod">
          <ac:chgData name="이형원" userId="9177c702-8b89-4be4-a456-962f1ff8ae28" providerId="ADAL" clId="{BF7711C6-E71D-40C5-BE93-EF460CDFD464}" dt="2023-03-09T16:27:01.894" v="2" actId="27636"/>
          <ac:spMkLst>
            <pc:docMk/>
            <pc:sldMk cId="3739604727" sldId="302"/>
            <ac:spMk id="3" creationId="{00000000-0000-0000-0000-000000000000}"/>
          </ac:spMkLst>
        </pc:spChg>
      </pc:sldChg>
      <pc:sldChg chg="add">
        <pc:chgData name="이형원" userId="9177c702-8b89-4be4-a456-962f1ff8ae28" providerId="ADAL" clId="{BF7711C6-E71D-40C5-BE93-EF460CDFD464}" dt="2023-03-09T16:27:01.766" v="1"/>
        <pc:sldMkLst>
          <pc:docMk/>
          <pc:sldMk cId="3561201392" sldId="303"/>
        </pc:sldMkLst>
      </pc:sldChg>
      <pc:sldChg chg="addSp modSp add mod">
        <pc:chgData name="이형원" userId="9177c702-8b89-4be4-a456-962f1ff8ae28" providerId="ADAL" clId="{BF7711C6-E71D-40C5-BE93-EF460CDFD464}" dt="2023-03-09T18:24:41.275" v="335" actId="14100"/>
        <pc:sldMkLst>
          <pc:docMk/>
          <pc:sldMk cId="447430506" sldId="305"/>
        </pc:sldMkLst>
        <pc:spChg chg="mod">
          <ac:chgData name="이형원" userId="9177c702-8b89-4be4-a456-962f1ff8ae28" providerId="ADAL" clId="{BF7711C6-E71D-40C5-BE93-EF460CDFD464}" dt="2023-03-09T17:53:39.633" v="107" actId="1076"/>
          <ac:spMkLst>
            <pc:docMk/>
            <pc:sldMk cId="447430506" sldId="305"/>
            <ac:spMk id="4" creationId="{00000000-0000-0000-0000-000000000000}"/>
          </ac:spMkLst>
        </pc:spChg>
        <pc:spChg chg="add mod">
          <ac:chgData name="이형원" userId="9177c702-8b89-4be4-a456-962f1ff8ae28" providerId="ADAL" clId="{BF7711C6-E71D-40C5-BE93-EF460CDFD464}" dt="2023-03-09T18:24:17.601" v="331" actId="1076"/>
          <ac:spMkLst>
            <pc:docMk/>
            <pc:sldMk cId="447430506" sldId="305"/>
            <ac:spMk id="9" creationId="{9B4CCA9E-F368-010B-F81A-7097290B6B33}"/>
          </ac:spMkLst>
        </pc:spChg>
        <pc:picChg chg="mod">
          <ac:chgData name="이형원" userId="9177c702-8b89-4be4-a456-962f1ff8ae28" providerId="ADAL" clId="{BF7711C6-E71D-40C5-BE93-EF460CDFD464}" dt="2023-03-09T18:23:08.825" v="324" actId="1076"/>
          <ac:picMkLst>
            <pc:docMk/>
            <pc:sldMk cId="447430506" sldId="305"/>
            <ac:picMk id="7" creationId="{00000000-0000-0000-0000-000000000000}"/>
          </ac:picMkLst>
        </pc:picChg>
        <pc:picChg chg="add mod">
          <ac:chgData name="이형원" userId="9177c702-8b89-4be4-a456-962f1ff8ae28" providerId="ADAL" clId="{BF7711C6-E71D-40C5-BE93-EF460CDFD464}" dt="2023-03-09T18:24:32.507" v="333" actId="14100"/>
          <ac:picMkLst>
            <pc:docMk/>
            <pc:sldMk cId="447430506" sldId="305"/>
            <ac:picMk id="11" creationId="{B839C8D6-7C3C-3E77-3FE4-88E7BF8C421D}"/>
          </ac:picMkLst>
        </pc:picChg>
        <pc:picChg chg="add mod">
          <ac:chgData name="이형원" userId="9177c702-8b89-4be4-a456-962f1ff8ae28" providerId="ADAL" clId="{BF7711C6-E71D-40C5-BE93-EF460CDFD464}" dt="2023-03-09T18:24:41.275" v="335" actId="14100"/>
          <ac:picMkLst>
            <pc:docMk/>
            <pc:sldMk cId="447430506" sldId="305"/>
            <ac:picMk id="13" creationId="{EB9EB057-D3D6-962F-D24D-E5663B63A36C}"/>
          </ac:picMkLst>
        </pc:picChg>
      </pc:sldChg>
      <pc:sldChg chg="add">
        <pc:chgData name="이형원" userId="9177c702-8b89-4be4-a456-962f1ff8ae28" providerId="ADAL" clId="{BF7711C6-E71D-40C5-BE93-EF460CDFD464}" dt="2023-03-09T16:27:01.766" v="1"/>
        <pc:sldMkLst>
          <pc:docMk/>
          <pc:sldMk cId="3053633390" sldId="306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3637923383" sldId="306"/>
        </pc:sldMkLst>
      </pc:sldChg>
      <pc:sldChg chg="modSp add mod">
        <pc:chgData name="이형원" userId="9177c702-8b89-4be4-a456-962f1ff8ae28" providerId="ADAL" clId="{BF7711C6-E71D-40C5-BE93-EF460CDFD464}" dt="2023-03-09T16:42:42.157" v="74" actId="14100"/>
        <pc:sldMkLst>
          <pc:docMk/>
          <pc:sldMk cId="3780133163" sldId="307"/>
        </pc:sldMkLst>
        <pc:spChg chg="mod">
          <ac:chgData name="이형원" userId="9177c702-8b89-4be4-a456-962f1ff8ae28" providerId="ADAL" clId="{BF7711C6-E71D-40C5-BE93-EF460CDFD464}" dt="2023-03-09T16:42:42.157" v="74" actId="14100"/>
          <ac:spMkLst>
            <pc:docMk/>
            <pc:sldMk cId="3780133163" sldId="307"/>
            <ac:spMk id="6" creationId="{00000000-0000-0000-0000-000000000000}"/>
          </ac:spMkLst>
        </pc:spChg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2725701572" sldId="308"/>
        </pc:sldMkLst>
      </pc:sldChg>
      <pc:sldChg chg="modSp add mod">
        <pc:chgData name="이형원" userId="9177c702-8b89-4be4-a456-962f1ff8ae28" providerId="ADAL" clId="{BF7711C6-E71D-40C5-BE93-EF460CDFD464}" dt="2023-03-09T16:43:26.697" v="76" actId="1076"/>
        <pc:sldMkLst>
          <pc:docMk/>
          <pc:sldMk cId="3793707674" sldId="308"/>
        </pc:sldMkLst>
        <pc:spChg chg="mod">
          <ac:chgData name="이형원" userId="9177c702-8b89-4be4-a456-962f1ff8ae28" providerId="ADAL" clId="{BF7711C6-E71D-40C5-BE93-EF460CDFD464}" dt="2023-03-09T16:43:26.697" v="76" actId="1076"/>
          <ac:spMkLst>
            <pc:docMk/>
            <pc:sldMk cId="3793707674" sldId="308"/>
            <ac:spMk id="3" creationId="{00000000-0000-0000-0000-000000000000}"/>
          </ac:spMkLst>
        </pc:spChg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828981750" sldId="309"/>
        </pc:sldMkLst>
      </pc:sldChg>
      <pc:sldChg chg="modSp add mod">
        <pc:chgData name="이형원" userId="9177c702-8b89-4be4-a456-962f1ff8ae28" providerId="ADAL" clId="{BF7711C6-E71D-40C5-BE93-EF460CDFD464}" dt="2023-03-09T16:46:48.993" v="87" actId="1076"/>
        <pc:sldMkLst>
          <pc:docMk/>
          <pc:sldMk cId="3240095426" sldId="309"/>
        </pc:sldMkLst>
        <pc:spChg chg="mod">
          <ac:chgData name="이형원" userId="9177c702-8b89-4be4-a456-962f1ff8ae28" providerId="ADAL" clId="{BF7711C6-E71D-40C5-BE93-EF460CDFD464}" dt="2023-03-09T16:46:48.993" v="87" actId="1076"/>
          <ac:spMkLst>
            <pc:docMk/>
            <pc:sldMk cId="3240095426" sldId="309"/>
            <ac:spMk id="4" creationId="{00000000-0000-0000-0000-000000000000}"/>
          </ac:spMkLst>
        </pc:spChg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985002739" sldId="310"/>
        </pc:sldMkLst>
      </pc:sldChg>
      <pc:sldChg chg="modSp add mod">
        <pc:chgData name="이형원" userId="9177c702-8b89-4be4-a456-962f1ff8ae28" providerId="ADAL" clId="{BF7711C6-E71D-40C5-BE93-EF460CDFD464}" dt="2023-03-09T16:27:01.917" v="3" actId="27636"/>
        <pc:sldMkLst>
          <pc:docMk/>
          <pc:sldMk cId="3158105077" sldId="310"/>
        </pc:sldMkLst>
        <pc:spChg chg="mod">
          <ac:chgData name="이형원" userId="9177c702-8b89-4be4-a456-962f1ff8ae28" providerId="ADAL" clId="{BF7711C6-E71D-40C5-BE93-EF460CDFD464}" dt="2023-03-09T16:27:01.917" v="3" actId="27636"/>
          <ac:spMkLst>
            <pc:docMk/>
            <pc:sldMk cId="3158105077" sldId="310"/>
            <ac:spMk id="3" creationId="{00000000-0000-0000-0000-000000000000}"/>
          </ac:spMkLst>
        </pc:spChg>
      </pc:sldChg>
      <pc:sldChg chg="modSp add mod">
        <pc:chgData name="이형원" userId="9177c702-8b89-4be4-a456-962f1ff8ae28" providerId="ADAL" clId="{BF7711C6-E71D-40C5-BE93-EF460CDFD464}" dt="2023-03-09T18:25:38.338" v="340" actId="1076"/>
        <pc:sldMkLst>
          <pc:docMk/>
          <pc:sldMk cId="1485873260" sldId="311"/>
        </pc:sldMkLst>
        <pc:spChg chg="mod">
          <ac:chgData name="이형원" userId="9177c702-8b89-4be4-a456-962f1ff8ae28" providerId="ADAL" clId="{BF7711C6-E71D-40C5-BE93-EF460CDFD464}" dt="2023-03-09T18:25:38.338" v="340" actId="1076"/>
          <ac:spMkLst>
            <pc:docMk/>
            <pc:sldMk cId="1485873260" sldId="311"/>
            <ac:spMk id="4" creationId="{00000000-0000-0000-0000-000000000000}"/>
          </ac:spMkLst>
        </pc:spChg>
        <pc:picChg chg="mod">
          <ac:chgData name="이형원" userId="9177c702-8b89-4be4-a456-962f1ff8ae28" providerId="ADAL" clId="{BF7711C6-E71D-40C5-BE93-EF460CDFD464}" dt="2023-03-09T18:25:34.305" v="339" actId="1076"/>
          <ac:picMkLst>
            <pc:docMk/>
            <pc:sldMk cId="1485873260" sldId="311"/>
            <ac:picMk id="36" creationId="{00000000-0000-0000-0000-000000000000}"/>
          </ac:picMkLst>
        </pc:picChg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1508808912" sldId="311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2164213489" sldId="312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1546030257" sldId="313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2472761557" sldId="314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696213774" sldId="316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147041047" sldId="317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3368410104" sldId="319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1844929972" sldId="320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1005494410" sldId="323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3111201298" sldId="325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2169103204" sldId="326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2417441811" sldId="329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3344663398" sldId="330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507736692" sldId="331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3044769325" sldId="332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3587062107" sldId="333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0" sldId="334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0" sldId="335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2080726222" sldId="336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1155118127" sldId="337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3635905039" sldId="338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1404478451" sldId="339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3186213152" sldId="340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3420493685" sldId="341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935914341" sldId="342"/>
        </pc:sldMkLst>
      </pc:sldChg>
      <pc:sldChg chg="modSp mod ord">
        <pc:chgData name="이형원" userId="9177c702-8b89-4be4-a456-962f1ff8ae28" providerId="ADAL" clId="{BF7711C6-E71D-40C5-BE93-EF460CDFD464}" dt="2023-03-09T18:29:13.740" v="586" actId="20577"/>
        <pc:sldMkLst>
          <pc:docMk/>
          <pc:sldMk cId="2343981666" sldId="349"/>
        </pc:sldMkLst>
        <pc:spChg chg="mod">
          <ac:chgData name="이형원" userId="9177c702-8b89-4be4-a456-962f1ff8ae28" providerId="ADAL" clId="{BF7711C6-E71D-40C5-BE93-EF460CDFD464}" dt="2023-03-09T18:29:13.740" v="586" actId="20577"/>
          <ac:spMkLst>
            <pc:docMk/>
            <pc:sldMk cId="2343981666" sldId="349"/>
            <ac:spMk id="3" creationId="{00000000-0000-0000-0000-000000000000}"/>
          </ac:spMkLst>
        </pc:spChg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3434238645" sldId="438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1430768300" sldId="439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1545105778" sldId="440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1583177479" sldId="441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560152061" sldId="442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2370290573" sldId="443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2520888361" sldId="444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3717790569" sldId="445"/>
        </pc:sldMkLst>
      </pc:sldChg>
      <pc:sldChg chg="del">
        <pc:chgData name="이형원" userId="9177c702-8b89-4be4-a456-962f1ff8ae28" providerId="ADAL" clId="{BF7711C6-E71D-40C5-BE93-EF460CDFD464}" dt="2023-03-09T16:26:45.489" v="0" actId="47"/>
        <pc:sldMkLst>
          <pc:docMk/>
          <pc:sldMk cId="2179341154" sldId="446"/>
        </pc:sldMkLst>
      </pc:sldChg>
      <pc:sldChg chg="modSp add mod">
        <pc:chgData name="이형원" userId="9177c702-8b89-4be4-a456-962f1ff8ae28" providerId="ADAL" clId="{BF7711C6-E71D-40C5-BE93-EF460CDFD464}" dt="2023-03-09T16:27:46.071" v="8" actId="1076"/>
        <pc:sldMkLst>
          <pc:docMk/>
          <pc:sldMk cId="3434238645" sldId="450"/>
        </pc:sldMkLst>
        <pc:spChg chg="mod">
          <ac:chgData name="이형원" userId="9177c702-8b89-4be4-a456-962f1ff8ae28" providerId="ADAL" clId="{BF7711C6-E71D-40C5-BE93-EF460CDFD464}" dt="2023-03-09T16:27:46.071" v="8" actId="1076"/>
          <ac:spMkLst>
            <pc:docMk/>
            <pc:sldMk cId="3434238645" sldId="450"/>
            <ac:spMk id="6" creationId="{00000000-0000-0000-0000-000000000000}"/>
          </ac:spMkLst>
        </pc:spChg>
      </pc:sldChg>
      <pc:sldChg chg="modSp add mod">
        <pc:chgData name="이형원" userId="9177c702-8b89-4be4-a456-962f1ff8ae28" providerId="ADAL" clId="{BF7711C6-E71D-40C5-BE93-EF460CDFD464}" dt="2023-03-09T16:28:34.240" v="10" actId="14100"/>
        <pc:sldMkLst>
          <pc:docMk/>
          <pc:sldMk cId="887227851" sldId="451"/>
        </pc:sldMkLst>
        <pc:spChg chg="mod">
          <ac:chgData name="이형원" userId="9177c702-8b89-4be4-a456-962f1ff8ae28" providerId="ADAL" clId="{BF7711C6-E71D-40C5-BE93-EF460CDFD464}" dt="2023-03-09T16:28:34.240" v="10" actId="14100"/>
          <ac:spMkLst>
            <pc:docMk/>
            <pc:sldMk cId="887227851" sldId="451"/>
            <ac:spMk id="5" creationId="{00000000-0000-0000-0000-000000000000}"/>
          </ac:spMkLst>
        </pc:spChg>
      </pc:sldChg>
      <pc:sldChg chg="addSp modSp add mod">
        <pc:chgData name="이형원" userId="9177c702-8b89-4be4-a456-962f1ff8ae28" providerId="ADAL" clId="{BF7711C6-E71D-40C5-BE93-EF460CDFD464}" dt="2023-03-09T18:08:34.707" v="214" actId="1076"/>
        <pc:sldMkLst>
          <pc:docMk/>
          <pc:sldMk cId="4233481429" sldId="452"/>
        </pc:sldMkLst>
        <pc:spChg chg="mod">
          <ac:chgData name="이형원" userId="9177c702-8b89-4be4-a456-962f1ff8ae28" providerId="ADAL" clId="{BF7711C6-E71D-40C5-BE93-EF460CDFD464}" dt="2023-03-09T16:34:02.115" v="43" actId="15"/>
          <ac:spMkLst>
            <pc:docMk/>
            <pc:sldMk cId="4233481429" sldId="452"/>
            <ac:spMk id="8" creationId="{00000000-0000-0000-0000-000000000000}"/>
          </ac:spMkLst>
        </pc:spChg>
        <pc:spChg chg="add mod">
          <ac:chgData name="이형원" userId="9177c702-8b89-4be4-a456-962f1ff8ae28" providerId="ADAL" clId="{BF7711C6-E71D-40C5-BE93-EF460CDFD464}" dt="2023-03-09T18:08:34.707" v="214" actId="1076"/>
          <ac:spMkLst>
            <pc:docMk/>
            <pc:sldMk cId="4233481429" sldId="452"/>
            <ac:spMk id="11" creationId="{04F18E71-ACE4-44C7-535A-B1E177C0768D}"/>
          </ac:spMkLst>
        </pc:spChg>
      </pc:sldChg>
      <pc:sldChg chg="addSp delSp modSp new mod">
        <pc:chgData name="이형원" userId="9177c702-8b89-4be4-a456-962f1ff8ae28" providerId="ADAL" clId="{BF7711C6-E71D-40C5-BE93-EF460CDFD464}" dt="2023-03-09T18:20:40.654" v="322" actId="20577"/>
        <pc:sldMkLst>
          <pc:docMk/>
          <pc:sldMk cId="261024514" sldId="453"/>
        </pc:sldMkLst>
        <pc:spChg chg="del">
          <ac:chgData name="이형원" userId="9177c702-8b89-4be4-a456-962f1ff8ae28" providerId="ADAL" clId="{BF7711C6-E71D-40C5-BE93-EF460CDFD464}" dt="2023-03-09T18:12:51.741" v="218" actId="478"/>
          <ac:spMkLst>
            <pc:docMk/>
            <pc:sldMk cId="261024514" sldId="453"/>
            <ac:spMk id="3" creationId="{332FF86E-05B9-9361-668B-878CF6639A14}"/>
          </ac:spMkLst>
        </pc:spChg>
        <pc:spChg chg="add mod">
          <ac:chgData name="이형원" userId="9177c702-8b89-4be4-a456-962f1ff8ae28" providerId="ADAL" clId="{BF7711C6-E71D-40C5-BE93-EF460CDFD464}" dt="2023-03-09T18:19:30.234" v="303" actId="20577"/>
          <ac:spMkLst>
            <pc:docMk/>
            <pc:sldMk cId="261024514" sldId="453"/>
            <ac:spMk id="9" creationId="{645B948D-8AC2-6CCC-482B-FABF2242AB79}"/>
          </ac:spMkLst>
        </pc:spChg>
        <pc:spChg chg="add mod">
          <ac:chgData name="이형원" userId="9177c702-8b89-4be4-a456-962f1ff8ae28" providerId="ADAL" clId="{BF7711C6-E71D-40C5-BE93-EF460CDFD464}" dt="2023-03-09T18:20:40.654" v="322" actId="20577"/>
          <ac:spMkLst>
            <pc:docMk/>
            <pc:sldMk cId="261024514" sldId="453"/>
            <ac:spMk id="10" creationId="{C5235FD3-60AF-0CED-3519-8691D35CE6B2}"/>
          </ac:spMkLst>
        </pc:spChg>
        <pc:picChg chg="add mod">
          <ac:chgData name="이형원" userId="9177c702-8b89-4be4-a456-962f1ff8ae28" providerId="ADAL" clId="{BF7711C6-E71D-40C5-BE93-EF460CDFD464}" dt="2023-03-09T18:12:17.689" v="217" actId="1076"/>
          <ac:picMkLst>
            <pc:docMk/>
            <pc:sldMk cId="261024514" sldId="453"/>
            <ac:picMk id="8" creationId="{C1A7C3F2-6989-CBC1-954E-C70EC03C7D7B}"/>
          </ac:picMkLst>
        </pc:picChg>
      </pc:sldChg>
    </pc:docChg>
  </pc:docChgLst>
  <pc:docChgLst>
    <pc:chgData name="이형원" userId="9177c702-8b89-4be4-a456-962f1ff8ae28" providerId="ADAL" clId="{AB43494B-F1D3-4CD7-BDC5-DB5E42221526}"/>
    <pc:docChg chg="undo custSel addSld delSld modSld">
      <pc:chgData name="이형원" userId="9177c702-8b89-4be4-a456-962f1ff8ae28" providerId="ADAL" clId="{AB43494B-F1D3-4CD7-BDC5-DB5E42221526}" dt="2023-03-02T22:28:01.641" v="1572" actId="22"/>
      <pc:docMkLst>
        <pc:docMk/>
      </pc:docMkLst>
      <pc:sldChg chg="addSp delSp modSp add mod setBg">
        <pc:chgData name="이형원" userId="9177c702-8b89-4be4-a456-962f1ff8ae28" providerId="ADAL" clId="{AB43494B-F1D3-4CD7-BDC5-DB5E42221526}" dt="2023-03-02T22:00:14.877" v="1317" actId="14100"/>
        <pc:sldMkLst>
          <pc:docMk/>
          <pc:sldMk cId="635848095" sldId="256"/>
        </pc:sldMkLst>
        <pc:spChg chg="mod">
          <ac:chgData name="이형원" userId="9177c702-8b89-4be4-a456-962f1ff8ae28" providerId="ADAL" clId="{AB43494B-F1D3-4CD7-BDC5-DB5E42221526}" dt="2023-03-02T22:00:14.877" v="1317" actId="14100"/>
          <ac:spMkLst>
            <pc:docMk/>
            <pc:sldMk cId="635848095" sldId="256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0:11.387" v="1316" actId="14100"/>
          <ac:spMkLst>
            <pc:docMk/>
            <pc:sldMk cId="635848095" sldId="256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1:59:51.621" v="1313" actId="26606"/>
          <ac:spMkLst>
            <pc:docMk/>
            <pc:sldMk cId="635848095" sldId="256"/>
            <ac:spMk id="4" creationId="{C18C8126-5C87-2E28-FB67-55B035A2044A}"/>
          </ac:spMkLst>
        </pc:spChg>
        <pc:spChg chg="mod">
          <ac:chgData name="이형원" userId="9177c702-8b89-4be4-a456-962f1ff8ae28" providerId="ADAL" clId="{AB43494B-F1D3-4CD7-BDC5-DB5E42221526}" dt="2023-03-02T21:59:51.621" v="1313" actId="26606"/>
          <ac:spMkLst>
            <pc:docMk/>
            <pc:sldMk cId="635848095" sldId="256"/>
            <ac:spMk id="5" creationId="{1ABE0644-75ED-9A26-0DBA-FB870DF08758}"/>
          </ac:spMkLst>
        </pc:spChg>
        <pc:spChg chg="mod">
          <ac:chgData name="이형원" userId="9177c702-8b89-4be4-a456-962f1ff8ae28" providerId="ADAL" clId="{AB43494B-F1D3-4CD7-BDC5-DB5E42221526}" dt="2023-03-02T21:59:51.621" v="1313" actId="26606"/>
          <ac:spMkLst>
            <pc:docMk/>
            <pc:sldMk cId="635848095" sldId="256"/>
            <ac:spMk id="6" creationId="{A8F4156D-1FB4-3950-B644-2DF2C4C73DF4}"/>
          </ac:spMkLst>
        </pc:spChg>
        <pc:spChg chg="add del">
          <ac:chgData name="이형원" userId="9177c702-8b89-4be4-a456-962f1ff8ae28" providerId="ADAL" clId="{AB43494B-F1D3-4CD7-BDC5-DB5E42221526}" dt="2023-03-02T21:59:37.864" v="1308" actId="26606"/>
          <ac:spMkLst>
            <pc:docMk/>
            <pc:sldMk cId="635848095" sldId="256"/>
            <ac:spMk id="11" creationId="{3677BAFB-3BD3-41BB-9107-FAE224AE21C4}"/>
          </ac:spMkLst>
        </pc:spChg>
        <pc:spChg chg="add del">
          <ac:chgData name="이형원" userId="9177c702-8b89-4be4-a456-962f1ff8ae28" providerId="ADAL" clId="{AB43494B-F1D3-4CD7-BDC5-DB5E42221526}" dt="2023-03-02T21:59:36.815" v="1306" actId="26606"/>
          <ac:spMkLst>
            <pc:docMk/>
            <pc:sldMk cId="635848095" sldId="256"/>
            <ac:spMk id="12" creationId="{C1DD1A8A-57D5-4A81-AD04-532B043C5611}"/>
          </ac:spMkLst>
        </pc:spChg>
        <pc:spChg chg="add del">
          <ac:chgData name="이형원" userId="9177c702-8b89-4be4-a456-962f1ff8ae28" providerId="ADAL" clId="{AB43494B-F1D3-4CD7-BDC5-DB5E42221526}" dt="2023-03-02T21:59:37.864" v="1308" actId="26606"/>
          <ac:spMkLst>
            <pc:docMk/>
            <pc:sldMk cId="635848095" sldId="256"/>
            <ac:spMk id="13" creationId="{E6823A9B-C188-42D4-847C-3AD928DB145C}"/>
          </ac:spMkLst>
        </pc:spChg>
        <pc:spChg chg="add del">
          <ac:chgData name="이형원" userId="9177c702-8b89-4be4-a456-962f1ff8ae28" providerId="ADAL" clId="{AB43494B-F1D3-4CD7-BDC5-DB5E42221526}" dt="2023-03-02T21:59:36.815" v="1306" actId="26606"/>
          <ac:spMkLst>
            <pc:docMk/>
            <pc:sldMk cId="635848095" sldId="256"/>
            <ac:spMk id="14" creationId="{007891EC-4501-44ED-A8C8-B11B6DB767AB}"/>
          </ac:spMkLst>
        </pc:spChg>
        <pc:spChg chg="add del">
          <ac:chgData name="이형원" userId="9177c702-8b89-4be4-a456-962f1ff8ae28" providerId="ADAL" clId="{AB43494B-F1D3-4CD7-BDC5-DB5E42221526}" dt="2023-03-02T21:59:37.864" v="1308" actId="26606"/>
          <ac:spMkLst>
            <pc:docMk/>
            <pc:sldMk cId="635848095" sldId="256"/>
            <ac:spMk id="15" creationId="{34B557F3-1A0C-4749-A6DB-EAC082DF390B}"/>
          </ac:spMkLst>
        </pc:spChg>
        <pc:spChg chg="add">
          <ac:chgData name="이형원" userId="9177c702-8b89-4be4-a456-962f1ff8ae28" providerId="ADAL" clId="{AB43494B-F1D3-4CD7-BDC5-DB5E42221526}" dt="2023-03-02T21:59:51.621" v="1313" actId="26606"/>
          <ac:spMkLst>
            <pc:docMk/>
            <pc:sldMk cId="635848095" sldId="256"/>
            <ac:spMk id="16" creationId="{AF2F604E-43BE-4DC3-B983-E071523364F8}"/>
          </ac:spMkLst>
        </pc:spChg>
        <pc:spChg chg="add del">
          <ac:chgData name="이형원" userId="9177c702-8b89-4be4-a456-962f1ff8ae28" providerId="ADAL" clId="{AB43494B-F1D3-4CD7-BDC5-DB5E42221526}" dt="2023-03-02T21:59:37.864" v="1308" actId="26606"/>
          <ac:spMkLst>
            <pc:docMk/>
            <pc:sldMk cId="635848095" sldId="256"/>
            <ac:spMk id="17" creationId="{55D55AA6-3751-494F-868A-DCEDC5CE82BF}"/>
          </ac:spMkLst>
        </pc:spChg>
        <pc:spChg chg="add">
          <ac:chgData name="이형원" userId="9177c702-8b89-4be4-a456-962f1ff8ae28" providerId="ADAL" clId="{AB43494B-F1D3-4CD7-BDC5-DB5E42221526}" dt="2023-03-02T21:59:51.621" v="1313" actId="26606"/>
          <ac:spMkLst>
            <pc:docMk/>
            <pc:sldMk cId="635848095" sldId="256"/>
            <ac:spMk id="18" creationId="{08C9B587-E65E-4B52-B37C-ABEBB6E87928}"/>
          </ac:spMkLst>
        </pc:spChg>
        <pc:spChg chg="add del">
          <ac:chgData name="이형원" userId="9177c702-8b89-4be4-a456-962f1ff8ae28" providerId="ADAL" clId="{AB43494B-F1D3-4CD7-BDC5-DB5E42221526}" dt="2023-03-02T21:59:37.864" v="1308" actId="26606"/>
          <ac:spMkLst>
            <pc:docMk/>
            <pc:sldMk cId="635848095" sldId="256"/>
            <ac:spMk id="19" creationId="{4D4C00DC-4DC6-4CD2-9E31-F17E6CEBC5A6}"/>
          </ac:spMkLst>
        </pc:spChg>
        <pc:spChg chg="add del">
          <ac:chgData name="이형원" userId="9177c702-8b89-4be4-a456-962f1ff8ae28" providerId="ADAL" clId="{AB43494B-F1D3-4CD7-BDC5-DB5E42221526}" dt="2023-03-02T21:59:37.864" v="1308" actId="26606"/>
          <ac:spMkLst>
            <pc:docMk/>
            <pc:sldMk cId="635848095" sldId="256"/>
            <ac:spMk id="21" creationId="{D82AB1B2-7970-42CF-8BF5-567C69E9FFFB}"/>
          </ac:spMkLst>
        </pc:spChg>
        <pc:spChg chg="add del">
          <ac:chgData name="이형원" userId="9177c702-8b89-4be4-a456-962f1ff8ae28" providerId="ADAL" clId="{AB43494B-F1D3-4CD7-BDC5-DB5E42221526}" dt="2023-03-02T21:59:37.864" v="1308" actId="26606"/>
          <ac:spMkLst>
            <pc:docMk/>
            <pc:sldMk cId="635848095" sldId="256"/>
            <ac:spMk id="27" creationId="{C10FB9CA-E7FA-462C-B537-F1224ED1ACF4}"/>
          </ac:spMkLst>
        </pc:spChg>
        <pc:spChg chg="add del">
          <ac:chgData name="이형원" userId="9177c702-8b89-4be4-a456-962f1ff8ae28" providerId="ADAL" clId="{AB43494B-F1D3-4CD7-BDC5-DB5E42221526}" dt="2023-03-02T21:59:37.864" v="1308" actId="26606"/>
          <ac:spMkLst>
            <pc:docMk/>
            <pc:sldMk cId="635848095" sldId="256"/>
            <ac:spMk id="29" creationId="{D8469AE7-A75B-4F37-850B-EF5974ABED2C}"/>
          </ac:spMkLst>
        </pc:spChg>
        <pc:spChg chg="add del">
          <ac:chgData name="이형원" userId="9177c702-8b89-4be4-a456-962f1ff8ae28" providerId="ADAL" clId="{AB43494B-F1D3-4CD7-BDC5-DB5E42221526}" dt="2023-03-02T21:59:40.428" v="1310" actId="26606"/>
          <ac:spMkLst>
            <pc:docMk/>
            <pc:sldMk cId="635848095" sldId="256"/>
            <ac:spMk id="202" creationId="{577D6B2E-37A3-429E-A37C-F30ED6487282}"/>
          </ac:spMkLst>
        </pc:spChg>
        <pc:spChg chg="add del">
          <ac:chgData name="이형원" userId="9177c702-8b89-4be4-a456-962f1ff8ae28" providerId="ADAL" clId="{AB43494B-F1D3-4CD7-BDC5-DB5E42221526}" dt="2023-03-02T21:59:40.428" v="1310" actId="26606"/>
          <ac:spMkLst>
            <pc:docMk/>
            <pc:sldMk cId="635848095" sldId="256"/>
            <ac:spMk id="203" creationId="{5CEAD642-85CF-4750-8432-7C80C901F001}"/>
          </ac:spMkLst>
        </pc:spChg>
        <pc:spChg chg="add del">
          <ac:chgData name="이형원" userId="9177c702-8b89-4be4-a456-962f1ff8ae28" providerId="ADAL" clId="{AB43494B-F1D3-4CD7-BDC5-DB5E42221526}" dt="2023-03-02T21:59:40.428" v="1310" actId="26606"/>
          <ac:spMkLst>
            <pc:docMk/>
            <pc:sldMk cId="635848095" sldId="256"/>
            <ac:spMk id="204" creationId="{FA33EEAE-15D5-4119-8C1E-89D943F911EF}"/>
          </ac:spMkLst>
        </pc:spChg>
        <pc:spChg chg="add del">
          <ac:chgData name="이형원" userId="9177c702-8b89-4be4-a456-962f1ff8ae28" providerId="ADAL" clId="{AB43494B-F1D3-4CD7-BDC5-DB5E42221526}" dt="2023-03-02T21:59:40.428" v="1310" actId="26606"/>
          <ac:spMkLst>
            <pc:docMk/>
            <pc:sldMk cId="635848095" sldId="256"/>
            <ac:spMk id="205" creationId="{730D8B3B-9B80-4025-B934-26DC7D7CD231}"/>
          </ac:spMkLst>
        </pc:spChg>
        <pc:spChg chg="add del">
          <ac:chgData name="이형원" userId="9177c702-8b89-4be4-a456-962f1ff8ae28" providerId="ADAL" clId="{AB43494B-F1D3-4CD7-BDC5-DB5E42221526}" dt="2023-03-02T21:59:40.428" v="1310" actId="26606"/>
          <ac:spMkLst>
            <pc:docMk/>
            <pc:sldMk cId="635848095" sldId="256"/>
            <ac:spMk id="206" creationId="{1064D5D5-227B-4F66-9AEA-46F570E793BD}"/>
          </ac:spMkLst>
        </pc:spChg>
        <pc:spChg chg="add del">
          <ac:chgData name="이형원" userId="9177c702-8b89-4be4-a456-962f1ff8ae28" providerId="ADAL" clId="{AB43494B-F1D3-4CD7-BDC5-DB5E42221526}" dt="2023-03-02T21:59:40.428" v="1310" actId="26606"/>
          <ac:spMkLst>
            <pc:docMk/>
            <pc:sldMk cId="635848095" sldId="256"/>
            <ac:spMk id="207" creationId="{646B67A4-D328-4747-A82B-65E84FA46368}"/>
          </ac:spMkLst>
        </pc:spChg>
        <pc:spChg chg="add del">
          <ac:chgData name="이형원" userId="9177c702-8b89-4be4-a456-962f1ff8ae28" providerId="ADAL" clId="{AB43494B-F1D3-4CD7-BDC5-DB5E42221526}" dt="2023-03-02T21:59:40.428" v="1310" actId="26606"/>
          <ac:spMkLst>
            <pc:docMk/>
            <pc:sldMk cId="635848095" sldId="256"/>
            <ac:spMk id="208" creationId="{B5A1B09C-1565-46F8-B70F-621C5EB48A09}"/>
          </ac:spMkLst>
        </pc:spChg>
        <pc:spChg chg="add del">
          <ac:chgData name="이형원" userId="9177c702-8b89-4be4-a456-962f1ff8ae28" providerId="ADAL" clId="{AB43494B-F1D3-4CD7-BDC5-DB5E42221526}" dt="2023-03-02T21:59:40.428" v="1310" actId="26606"/>
          <ac:spMkLst>
            <pc:docMk/>
            <pc:sldMk cId="635848095" sldId="256"/>
            <ac:spMk id="209" creationId="{8C516CC8-80AC-446C-A56E-9F54B7210402}"/>
          </ac:spMkLst>
        </pc:spChg>
        <pc:spChg chg="add del">
          <ac:chgData name="이형원" userId="9177c702-8b89-4be4-a456-962f1ff8ae28" providerId="ADAL" clId="{AB43494B-F1D3-4CD7-BDC5-DB5E42221526}" dt="2023-03-02T21:59:51.601" v="1312" actId="26606"/>
          <ac:spMkLst>
            <pc:docMk/>
            <pc:sldMk cId="635848095" sldId="256"/>
            <ac:spMk id="211" creationId="{A017E2F9-032A-4CAE-A2E4-7465A67B7A03}"/>
          </ac:spMkLst>
        </pc:spChg>
        <pc:spChg chg="add del">
          <ac:chgData name="이형원" userId="9177c702-8b89-4be4-a456-962f1ff8ae28" providerId="ADAL" clId="{AB43494B-F1D3-4CD7-BDC5-DB5E42221526}" dt="2023-03-02T21:59:51.601" v="1312" actId="26606"/>
          <ac:spMkLst>
            <pc:docMk/>
            <pc:sldMk cId="635848095" sldId="256"/>
            <ac:spMk id="212" creationId="{036EB2E8-1BD0-492D-BF5A-CE0184DA769D}"/>
          </ac:spMkLst>
        </pc:spChg>
        <pc:spChg chg="add del">
          <ac:chgData name="이형원" userId="9177c702-8b89-4be4-a456-962f1ff8ae28" providerId="ADAL" clId="{AB43494B-F1D3-4CD7-BDC5-DB5E42221526}" dt="2023-03-02T21:59:51.601" v="1312" actId="26606"/>
          <ac:spMkLst>
            <pc:docMk/>
            <pc:sldMk cId="635848095" sldId="256"/>
            <ac:spMk id="213" creationId="{5316ED32-D562-46FD-A6C1-B0FBF4EF62B6}"/>
          </ac:spMkLst>
        </pc:spChg>
        <pc:spChg chg="add">
          <ac:chgData name="이형원" userId="9177c702-8b89-4be4-a456-962f1ff8ae28" providerId="ADAL" clId="{AB43494B-F1D3-4CD7-BDC5-DB5E42221526}" dt="2023-03-02T21:59:51.621" v="1313" actId="26606"/>
          <ac:spMkLst>
            <pc:docMk/>
            <pc:sldMk cId="635848095" sldId="256"/>
            <ac:spMk id="215" creationId="{E91DC736-0EF8-4F87-9146-EBF1D2EE4D3D}"/>
          </ac:spMkLst>
        </pc:spChg>
        <pc:spChg chg="add">
          <ac:chgData name="이형원" userId="9177c702-8b89-4be4-a456-962f1ff8ae28" providerId="ADAL" clId="{AB43494B-F1D3-4CD7-BDC5-DB5E42221526}" dt="2023-03-02T21:59:51.621" v="1313" actId="26606"/>
          <ac:spMkLst>
            <pc:docMk/>
            <pc:sldMk cId="635848095" sldId="256"/>
            <ac:spMk id="217" creationId="{097CD68E-23E3-4007-8847-CD0944C4F7BE}"/>
          </ac:spMkLst>
        </pc:spChg>
        <pc:grpChg chg="add del">
          <ac:chgData name="이형원" userId="9177c702-8b89-4be4-a456-962f1ff8ae28" providerId="ADAL" clId="{AB43494B-F1D3-4CD7-BDC5-DB5E42221526}" dt="2023-03-02T21:59:37.864" v="1308" actId="26606"/>
          <ac:grpSpMkLst>
            <pc:docMk/>
            <pc:sldMk cId="635848095" sldId="256"/>
            <ac:grpSpMk id="23" creationId="{66FB5A75-BDE2-4F12-A95B-C48788A7685C}"/>
          </ac:grpSpMkLst>
        </pc:grpChg>
        <pc:grpChg chg="add del">
          <ac:chgData name="이형원" userId="9177c702-8b89-4be4-a456-962f1ff8ae28" providerId="ADAL" clId="{AB43494B-F1D3-4CD7-BDC5-DB5E42221526}" dt="2023-03-02T21:59:37.864" v="1308" actId="26606"/>
          <ac:grpSpMkLst>
            <pc:docMk/>
            <pc:sldMk cId="635848095" sldId="256"/>
            <ac:grpSpMk id="31" creationId="{63301095-70B2-49AA-8DA9-A35629AD621C}"/>
          </ac:grpSpMkLst>
        </pc:grpChg>
        <pc:picChg chg="add del">
          <ac:chgData name="이형원" userId="9177c702-8b89-4be4-a456-962f1ff8ae28" providerId="ADAL" clId="{AB43494B-F1D3-4CD7-BDC5-DB5E42221526}" dt="2023-03-02T21:59:36.815" v="1306" actId="26606"/>
          <ac:picMkLst>
            <pc:docMk/>
            <pc:sldMk cId="635848095" sldId="256"/>
            <ac:picMk id="8" creationId="{E94D6F59-C083-20EB-435B-904E609E4A5A}"/>
          </ac:picMkLst>
        </pc:picChg>
        <pc:picChg chg="add">
          <ac:chgData name="이형원" userId="9177c702-8b89-4be4-a456-962f1ff8ae28" providerId="ADAL" clId="{AB43494B-F1D3-4CD7-BDC5-DB5E42221526}" dt="2023-03-02T21:59:51.621" v="1313" actId="26606"/>
          <ac:picMkLst>
            <pc:docMk/>
            <pc:sldMk cId="635848095" sldId="256"/>
            <ac:picMk id="216" creationId="{0D4DFD63-0FB1-B661-1E27-A34AC4F4D8E7}"/>
          </ac:picMkLst>
        </pc:picChg>
      </pc:sldChg>
      <pc:sldChg chg="addSp delSp modSp mod setBg setClrOvrMap">
        <pc:chgData name="이형원" userId="9177c702-8b89-4be4-a456-962f1ff8ae28" providerId="ADAL" clId="{AB43494B-F1D3-4CD7-BDC5-DB5E42221526}" dt="2023-03-02T21:57:43.748" v="1296" actId="14100"/>
        <pc:sldMkLst>
          <pc:docMk/>
          <pc:sldMk cId="377072450" sldId="257"/>
        </pc:sldMkLst>
        <pc:spChg chg="mod">
          <ac:chgData name="이형원" userId="9177c702-8b89-4be4-a456-962f1ff8ae28" providerId="ADAL" clId="{AB43494B-F1D3-4CD7-BDC5-DB5E42221526}" dt="2023-03-02T21:57:33.622" v="1295" actId="26606"/>
          <ac:spMkLst>
            <pc:docMk/>
            <pc:sldMk cId="377072450" sldId="257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1:57:33.622" v="1295" actId="26606"/>
          <ac:spMkLst>
            <pc:docMk/>
            <pc:sldMk cId="377072450" sldId="257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1:57:33.622" v="1295" actId="26606"/>
          <ac:spMkLst>
            <pc:docMk/>
            <pc:sldMk cId="377072450" sldId="257"/>
            <ac:spMk id="4" creationId="{97A50F8C-9100-43EB-BF85-E66134E95854}"/>
          </ac:spMkLst>
        </pc:spChg>
        <pc:spChg chg="mod">
          <ac:chgData name="이형원" userId="9177c702-8b89-4be4-a456-962f1ff8ae28" providerId="ADAL" clId="{AB43494B-F1D3-4CD7-BDC5-DB5E42221526}" dt="2023-03-02T21:57:33.622" v="1295" actId="26606"/>
          <ac:spMkLst>
            <pc:docMk/>
            <pc:sldMk cId="377072450" sldId="257"/>
            <ac:spMk id="5" creationId="{9B8C5D4E-FC1F-6E9F-F0FE-51700B4A45CB}"/>
          </ac:spMkLst>
        </pc:spChg>
        <pc:spChg chg="mod">
          <ac:chgData name="이형원" userId="9177c702-8b89-4be4-a456-962f1ff8ae28" providerId="ADAL" clId="{AB43494B-F1D3-4CD7-BDC5-DB5E42221526}" dt="2023-03-02T21:57:43.748" v="1296" actId="14100"/>
          <ac:spMkLst>
            <pc:docMk/>
            <pc:sldMk cId="377072450" sldId="257"/>
            <ac:spMk id="6" creationId="{8CD6F286-DBF5-B41B-54C1-C1E6AD3ADC4E}"/>
          </ac:spMkLst>
        </pc:spChg>
        <pc:spChg chg="add del">
          <ac:chgData name="이형원" userId="9177c702-8b89-4be4-a456-962f1ff8ae28" providerId="ADAL" clId="{AB43494B-F1D3-4CD7-BDC5-DB5E42221526}" dt="2023-03-02T21:57:33.603" v="1294" actId="26606"/>
          <ac:spMkLst>
            <pc:docMk/>
            <pc:sldMk cId="377072450" sldId="257"/>
            <ac:spMk id="12" creationId="{E49CC64F-7275-4E33-961B-0C5CDC439875}"/>
          </ac:spMkLst>
        </pc:spChg>
        <pc:spChg chg="add">
          <ac:chgData name="이형원" userId="9177c702-8b89-4be4-a456-962f1ff8ae28" providerId="ADAL" clId="{AB43494B-F1D3-4CD7-BDC5-DB5E42221526}" dt="2023-03-02T21:57:33.622" v="1295" actId="26606"/>
          <ac:spMkLst>
            <pc:docMk/>
            <pc:sldMk cId="377072450" sldId="257"/>
            <ac:spMk id="14" creationId="{AB58EF07-17C2-48CF-ABB0-EEF1F17CB8F0}"/>
          </ac:spMkLst>
        </pc:spChg>
        <pc:spChg chg="add">
          <ac:chgData name="이형원" userId="9177c702-8b89-4be4-a456-962f1ff8ae28" providerId="ADAL" clId="{AB43494B-F1D3-4CD7-BDC5-DB5E42221526}" dt="2023-03-02T21:57:33.622" v="1295" actId="26606"/>
          <ac:spMkLst>
            <pc:docMk/>
            <pc:sldMk cId="377072450" sldId="257"/>
            <ac:spMk id="15" creationId="{0671A8AE-40A1-4631-A6B8-581AFF065482}"/>
          </ac:spMkLst>
        </pc:spChg>
        <pc:spChg chg="add">
          <ac:chgData name="이형원" userId="9177c702-8b89-4be4-a456-962f1ff8ae28" providerId="ADAL" clId="{AB43494B-F1D3-4CD7-BDC5-DB5E42221526}" dt="2023-03-02T21:57:33.622" v="1295" actId="26606"/>
          <ac:spMkLst>
            <pc:docMk/>
            <pc:sldMk cId="377072450" sldId="257"/>
            <ac:spMk id="16" creationId="{AF2F604E-43BE-4DC3-B983-E071523364F8}"/>
          </ac:spMkLst>
        </pc:spChg>
        <pc:spChg chg="add">
          <ac:chgData name="이형원" userId="9177c702-8b89-4be4-a456-962f1ff8ae28" providerId="ADAL" clId="{AB43494B-F1D3-4CD7-BDC5-DB5E42221526}" dt="2023-03-02T21:57:33.622" v="1295" actId="26606"/>
          <ac:spMkLst>
            <pc:docMk/>
            <pc:sldMk cId="377072450" sldId="257"/>
            <ac:spMk id="18" creationId="{08C9B587-E65E-4B52-B37C-ABEBB6E87928}"/>
          </ac:spMkLst>
        </pc:spChg>
        <pc:picChg chg="add del">
          <ac:chgData name="이형원" userId="9177c702-8b89-4be4-a456-962f1ff8ae28" providerId="ADAL" clId="{AB43494B-F1D3-4CD7-BDC5-DB5E42221526}" dt="2023-03-02T21:57:33.603" v="1294" actId="26606"/>
          <ac:picMkLst>
            <pc:docMk/>
            <pc:sldMk cId="377072450" sldId="257"/>
            <ac:picMk id="8" creationId="{39F94127-F479-3D17-8547-F1CEC82652DD}"/>
          </ac:picMkLst>
        </pc:picChg>
        <pc:picChg chg="add">
          <ac:chgData name="이형원" userId="9177c702-8b89-4be4-a456-962f1ff8ae28" providerId="ADAL" clId="{AB43494B-F1D3-4CD7-BDC5-DB5E42221526}" dt="2023-03-02T21:57:33.622" v="1295" actId="26606"/>
          <ac:picMkLst>
            <pc:docMk/>
            <pc:sldMk cId="377072450" sldId="257"/>
            <ac:picMk id="17" creationId="{6EAAF546-9409-6569-9F77-E707F89D61C4}"/>
          </ac:picMkLst>
        </pc:picChg>
      </pc:sldChg>
      <pc:sldChg chg="addSp delSp modSp mod">
        <pc:chgData name="이형원" userId="9177c702-8b89-4be4-a456-962f1ff8ae28" providerId="ADAL" clId="{AB43494B-F1D3-4CD7-BDC5-DB5E42221526}" dt="2023-03-02T22:17:37.005" v="1490" actId="1076"/>
        <pc:sldMkLst>
          <pc:docMk/>
          <pc:sldMk cId="2637131217" sldId="258"/>
        </pc:sldMkLst>
        <pc:spChg chg="mod">
          <ac:chgData name="이형원" userId="9177c702-8b89-4be4-a456-962f1ff8ae28" providerId="ADAL" clId="{AB43494B-F1D3-4CD7-BDC5-DB5E42221526}" dt="2023-03-02T20:31:54.343" v="12"/>
          <ac:spMkLst>
            <pc:docMk/>
            <pc:sldMk cId="2637131217" sldId="258"/>
            <ac:spMk id="3" creationId="{00000000-0000-0000-0000-000000000000}"/>
          </ac:spMkLst>
        </pc:spChg>
        <pc:spChg chg="add mod">
          <ac:chgData name="이형원" userId="9177c702-8b89-4be4-a456-962f1ff8ae28" providerId="ADAL" clId="{AB43494B-F1D3-4CD7-BDC5-DB5E42221526}" dt="2023-03-02T22:17:37.005" v="1490" actId="1076"/>
          <ac:spMkLst>
            <pc:docMk/>
            <pc:sldMk cId="2637131217" sldId="258"/>
            <ac:spMk id="8" creationId="{462CEF15-55FC-8293-301B-C3ACF884F9D9}"/>
          </ac:spMkLst>
        </pc:spChg>
        <pc:picChg chg="del">
          <ac:chgData name="이형원" userId="9177c702-8b89-4be4-a456-962f1ff8ae28" providerId="ADAL" clId="{AB43494B-F1D3-4CD7-BDC5-DB5E42221526}" dt="2023-03-02T20:30:46.568" v="0" actId="478"/>
          <ac:picMkLst>
            <pc:docMk/>
            <pc:sldMk cId="2637131217" sldId="258"/>
            <ac:picMk id="7" creationId="{B9090EFD-D1EB-4D5B-A4C0-541EA61FF7AA}"/>
          </ac:picMkLst>
        </pc:picChg>
        <pc:picChg chg="add mod">
          <ac:chgData name="이형원" userId="9177c702-8b89-4be4-a456-962f1ff8ae28" providerId="ADAL" clId="{AB43494B-F1D3-4CD7-BDC5-DB5E42221526}" dt="2023-03-02T20:31:16.154" v="2" actId="1076"/>
          <ac:picMkLst>
            <pc:docMk/>
            <pc:sldMk cId="2637131217" sldId="258"/>
            <ac:picMk id="1026" creationId="{14C1074D-B839-C636-FCA8-FDDED4A6E624}"/>
          </ac:picMkLst>
        </pc:picChg>
      </pc:sldChg>
      <pc:sldChg chg="addSp modSp add mod setBg">
        <pc:chgData name="이형원" userId="9177c702-8b89-4be4-a456-962f1ff8ae28" providerId="ADAL" clId="{AB43494B-F1D3-4CD7-BDC5-DB5E42221526}" dt="2023-03-02T22:05:59.579" v="1375" actId="26606"/>
        <pc:sldMkLst>
          <pc:docMk/>
          <pc:sldMk cId="3292149518" sldId="259"/>
        </pc:sldMkLst>
        <pc:spChg chg="mod">
          <ac:chgData name="이형원" userId="9177c702-8b89-4be4-a456-962f1ff8ae28" providerId="ADAL" clId="{AB43494B-F1D3-4CD7-BDC5-DB5E42221526}" dt="2023-03-02T22:05:59.579" v="1375" actId="26606"/>
          <ac:spMkLst>
            <pc:docMk/>
            <pc:sldMk cId="3292149518" sldId="259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5:59.579" v="1375" actId="26606"/>
          <ac:spMkLst>
            <pc:docMk/>
            <pc:sldMk cId="3292149518" sldId="259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5:59.579" v="1375" actId="26606"/>
          <ac:spMkLst>
            <pc:docMk/>
            <pc:sldMk cId="3292149518" sldId="259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5:59.579" v="1375" actId="26606"/>
          <ac:spMkLst>
            <pc:docMk/>
            <pc:sldMk cId="3292149518" sldId="259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5:59.579" v="1375" actId="26606"/>
          <ac:spMkLst>
            <pc:docMk/>
            <pc:sldMk cId="3292149518" sldId="259"/>
            <ac:spMk id="6" creationId="{356A7BFF-1C9F-AB17-7363-932601517411}"/>
          </ac:spMkLst>
        </pc:spChg>
        <pc:spChg chg="add">
          <ac:chgData name="이형원" userId="9177c702-8b89-4be4-a456-962f1ff8ae28" providerId="ADAL" clId="{AB43494B-F1D3-4CD7-BDC5-DB5E42221526}" dt="2023-03-02T22:05:59.579" v="1375" actId="26606"/>
          <ac:spMkLst>
            <pc:docMk/>
            <pc:sldMk cId="3292149518" sldId="259"/>
            <ac:spMk id="1031" creationId="{32AEEBC8-9D30-42EF-95F2-386C2653FBF0}"/>
          </ac:spMkLst>
        </pc:spChg>
        <pc:spChg chg="add">
          <ac:chgData name="이형원" userId="9177c702-8b89-4be4-a456-962f1ff8ae28" providerId="ADAL" clId="{AB43494B-F1D3-4CD7-BDC5-DB5E42221526}" dt="2023-03-02T22:05:59.579" v="1375" actId="26606"/>
          <ac:spMkLst>
            <pc:docMk/>
            <pc:sldMk cId="3292149518" sldId="259"/>
            <ac:spMk id="1033" creationId="{2E92FA66-67D7-4CB4-94D3-E643A9AD4757}"/>
          </ac:spMkLst>
        </pc:spChg>
        <pc:picChg chg="mod">
          <ac:chgData name="이형원" userId="9177c702-8b89-4be4-a456-962f1ff8ae28" providerId="ADAL" clId="{AB43494B-F1D3-4CD7-BDC5-DB5E42221526}" dt="2023-03-02T22:05:59.579" v="1375" actId="26606"/>
          <ac:picMkLst>
            <pc:docMk/>
            <pc:sldMk cId="3292149518" sldId="259"/>
            <ac:picMk id="1026" creationId="{00000000-0000-0000-0000-000000000000}"/>
          </ac:picMkLst>
        </pc:picChg>
      </pc:sldChg>
      <pc:sldChg chg="addSp delSp modSp mod setBg setClrOvrMap">
        <pc:chgData name="이형원" userId="9177c702-8b89-4be4-a456-962f1ff8ae28" providerId="ADAL" clId="{AB43494B-F1D3-4CD7-BDC5-DB5E42221526}" dt="2023-03-02T21:58:55.035" v="1301" actId="26606"/>
        <pc:sldMkLst>
          <pc:docMk/>
          <pc:sldMk cId="2943356807" sldId="260"/>
        </pc:sldMkLst>
        <pc:spChg chg="mod">
          <ac:chgData name="이형원" userId="9177c702-8b89-4be4-a456-962f1ff8ae28" providerId="ADAL" clId="{AB43494B-F1D3-4CD7-BDC5-DB5E42221526}" dt="2023-03-02T21:58:25.698" v="1297" actId="26606"/>
          <ac:spMkLst>
            <pc:docMk/>
            <pc:sldMk cId="2943356807" sldId="260"/>
            <ac:spMk id="2" creationId="{00000000-0000-0000-0000-000000000000}"/>
          </ac:spMkLst>
        </pc:spChg>
        <pc:spChg chg="del mod">
          <ac:chgData name="이형원" userId="9177c702-8b89-4be4-a456-962f1ff8ae28" providerId="ADAL" clId="{AB43494B-F1D3-4CD7-BDC5-DB5E42221526}" dt="2023-03-02T21:58:55.035" v="1301" actId="26606"/>
          <ac:spMkLst>
            <pc:docMk/>
            <pc:sldMk cId="2943356807" sldId="260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1:58:25.698" v="1297" actId="26606"/>
          <ac:spMkLst>
            <pc:docMk/>
            <pc:sldMk cId="2943356807" sldId="260"/>
            <ac:spMk id="4" creationId="{DC31043C-F223-49D3-A2F0-C1C7A96171D1}"/>
          </ac:spMkLst>
        </pc:spChg>
        <pc:spChg chg="mod">
          <ac:chgData name="이형원" userId="9177c702-8b89-4be4-a456-962f1ff8ae28" providerId="ADAL" clId="{AB43494B-F1D3-4CD7-BDC5-DB5E42221526}" dt="2023-03-02T21:58:25.698" v="1297" actId="26606"/>
          <ac:spMkLst>
            <pc:docMk/>
            <pc:sldMk cId="2943356807" sldId="260"/>
            <ac:spMk id="5" creationId="{4560503C-D61A-B6BE-0467-97514C91E327}"/>
          </ac:spMkLst>
        </pc:spChg>
        <pc:spChg chg="mod">
          <ac:chgData name="이형원" userId="9177c702-8b89-4be4-a456-962f1ff8ae28" providerId="ADAL" clId="{AB43494B-F1D3-4CD7-BDC5-DB5E42221526}" dt="2023-03-02T21:58:25.698" v="1297" actId="26606"/>
          <ac:spMkLst>
            <pc:docMk/>
            <pc:sldMk cId="2943356807" sldId="260"/>
            <ac:spMk id="6" creationId="{97CB7F1A-454B-E3B0-A5BA-8BCB7FA2A4ED}"/>
          </ac:spMkLst>
        </pc:spChg>
        <pc:spChg chg="add">
          <ac:chgData name="이형원" userId="9177c702-8b89-4be4-a456-962f1ff8ae28" providerId="ADAL" clId="{AB43494B-F1D3-4CD7-BDC5-DB5E42221526}" dt="2023-03-02T21:58:25.698" v="1297" actId="26606"/>
          <ac:spMkLst>
            <pc:docMk/>
            <pc:sldMk cId="2943356807" sldId="260"/>
            <ac:spMk id="12" creationId="{C5E6CFF1-2F42-4E10-9A97-F116F46F53FE}"/>
          </ac:spMkLst>
        </pc:spChg>
        <pc:graphicFrameChg chg="add">
          <ac:chgData name="이형원" userId="9177c702-8b89-4be4-a456-962f1ff8ae28" providerId="ADAL" clId="{AB43494B-F1D3-4CD7-BDC5-DB5E42221526}" dt="2023-03-02T21:58:55.035" v="1301" actId="26606"/>
          <ac:graphicFrameMkLst>
            <pc:docMk/>
            <pc:sldMk cId="2943356807" sldId="260"/>
            <ac:graphicFrameMk id="16" creationId="{C0C14112-6C0D-FCB0-1D87-D00013735D4C}"/>
          </ac:graphicFrameMkLst>
        </pc:graphicFrameChg>
        <pc:picChg chg="add">
          <ac:chgData name="이형원" userId="9177c702-8b89-4be4-a456-962f1ff8ae28" providerId="ADAL" clId="{AB43494B-F1D3-4CD7-BDC5-DB5E42221526}" dt="2023-03-02T21:58:25.698" v="1297" actId="26606"/>
          <ac:picMkLst>
            <pc:docMk/>
            <pc:sldMk cId="2943356807" sldId="260"/>
            <ac:picMk id="8" creationId="{F8DC0627-DFA8-AA98-D7B1-B1F6D251CCDC}"/>
          </ac:picMkLst>
        </pc:picChg>
        <pc:cxnChg chg="add">
          <ac:chgData name="이형원" userId="9177c702-8b89-4be4-a456-962f1ff8ae28" providerId="ADAL" clId="{AB43494B-F1D3-4CD7-BDC5-DB5E42221526}" dt="2023-03-02T21:58:25.698" v="1297" actId="26606"/>
          <ac:cxnSpMkLst>
            <pc:docMk/>
            <pc:sldMk cId="2943356807" sldId="260"/>
            <ac:cxnSpMk id="14" creationId="{67182200-4859-4C8D-BCBB-55B245C28BA3}"/>
          </ac:cxnSpMkLst>
        </pc:cxnChg>
      </pc:sldChg>
      <pc:sldChg chg="addSp modSp mod setBg setClrOvrMap">
        <pc:chgData name="이형원" userId="9177c702-8b89-4be4-a456-962f1ff8ae28" providerId="ADAL" clId="{AB43494B-F1D3-4CD7-BDC5-DB5E42221526}" dt="2023-03-02T21:59:22.236" v="1304" actId="14100"/>
        <pc:sldMkLst>
          <pc:docMk/>
          <pc:sldMk cId="3327711289" sldId="261"/>
        </pc:sldMkLst>
        <pc:spChg chg="mod">
          <ac:chgData name="이형원" userId="9177c702-8b89-4be4-a456-962f1ff8ae28" providerId="ADAL" clId="{AB43494B-F1D3-4CD7-BDC5-DB5E42221526}" dt="2023-03-02T21:59:11.711" v="1302" actId="26606"/>
          <ac:spMkLst>
            <pc:docMk/>
            <pc:sldMk cId="3327711289" sldId="261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1:59:22.236" v="1304" actId="14100"/>
          <ac:spMkLst>
            <pc:docMk/>
            <pc:sldMk cId="3327711289" sldId="261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1:59:11.711" v="1302" actId="26606"/>
          <ac:spMkLst>
            <pc:docMk/>
            <pc:sldMk cId="3327711289" sldId="261"/>
            <ac:spMk id="4" creationId="{8829EF3F-1395-408B-8507-E27EB2A98B77}"/>
          </ac:spMkLst>
        </pc:spChg>
        <pc:spChg chg="mod">
          <ac:chgData name="이형원" userId="9177c702-8b89-4be4-a456-962f1ff8ae28" providerId="ADAL" clId="{AB43494B-F1D3-4CD7-BDC5-DB5E42221526}" dt="2023-03-02T21:59:11.711" v="1302" actId="26606"/>
          <ac:spMkLst>
            <pc:docMk/>
            <pc:sldMk cId="3327711289" sldId="261"/>
            <ac:spMk id="5" creationId="{826D0ED0-E5A3-8591-74F9-C1AD9D863826}"/>
          </ac:spMkLst>
        </pc:spChg>
        <pc:spChg chg="mod">
          <ac:chgData name="이형원" userId="9177c702-8b89-4be4-a456-962f1ff8ae28" providerId="ADAL" clId="{AB43494B-F1D3-4CD7-BDC5-DB5E42221526}" dt="2023-03-02T21:59:11.711" v="1302" actId="26606"/>
          <ac:spMkLst>
            <pc:docMk/>
            <pc:sldMk cId="3327711289" sldId="261"/>
            <ac:spMk id="6" creationId="{65DBFEDD-9A53-AD79-785A-0DB47258FA88}"/>
          </ac:spMkLst>
        </pc:spChg>
        <pc:spChg chg="add">
          <ac:chgData name="이형원" userId="9177c702-8b89-4be4-a456-962f1ff8ae28" providerId="ADAL" clId="{AB43494B-F1D3-4CD7-BDC5-DB5E42221526}" dt="2023-03-02T21:59:11.711" v="1302" actId="26606"/>
          <ac:spMkLst>
            <pc:docMk/>
            <pc:sldMk cId="3327711289" sldId="261"/>
            <ac:spMk id="11" creationId="{EA67B5B4-3A24-436E-B663-1B2EBFF8A0CD}"/>
          </ac:spMkLst>
        </pc:spChg>
        <pc:spChg chg="add">
          <ac:chgData name="이형원" userId="9177c702-8b89-4be4-a456-962f1ff8ae28" providerId="ADAL" clId="{AB43494B-F1D3-4CD7-BDC5-DB5E42221526}" dt="2023-03-02T21:59:11.711" v="1302" actId="26606"/>
          <ac:spMkLst>
            <pc:docMk/>
            <pc:sldMk cId="3327711289" sldId="261"/>
            <ac:spMk id="13" creationId="{987FDF89-C993-41F4-A1B8-DBAFF16008A9}"/>
          </ac:spMkLst>
        </pc:spChg>
        <pc:spChg chg="add">
          <ac:chgData name="이형원" userId="9177c702-8b89-4be4-a456-962f1ff8ae28" providerId="ADAL" clId="{AB43494B-F1D3-4CD7-BDC5-DB5E42221526}" dt="2023-03-02T21:59:11.711" v="1302" actId="26606"/>
          <ac:spMkLst>
            <pc:docMk/>
            <pc:sldMk cId="3327711289" sldId="261"/>
            <ac:spMk id="15" creationId="{D1D7179B-FF7C-482F-B3D9-2BE9ED1139F9}"/>
          </ac:spMkLst>
        </pc:spChg>
      </pc:sldChg>
      <pc:sldChg chg="addSp modSp add mod setBg">
        <pc:chgData name="이형원" userId="9177c702-8b89-4be4-a456-962f1ff8ae28" providerId="ADAL" clId="{AB43494B-F1D3-4CD7-BDC5-DB5E42221526}" dt="2023-03-02T22:06:47.075" v="1379" actId="26606"/>
        <pc:sldMkLst>
          <pc:docMk/>
          <pc:sldMk cId="4234699177" sldId="263"/>
        </pc:sldMkLst>
        <pc:spChg chg="mod">
          <ac:chgData name="이형원" userId="9177c702-8b89-4be4-a456-962f1ff8ae28" providerId="ADAL" clId="{AB43494B-F1D3-4CD7-BDC5-DB5E42221526}" dt="2023-03-02T22:06:47.075" v="1379" actId="26606"/>
          <ac:spMkLst>
            <pc:docMk/>
            <pc:sldMk cId="4234699177" sldId="263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6:47.075" v="1379" actId="26606"/>
          <ac:spMkLst>
            <pc:docMk/>
            <pc:sldMk cId="4234699177" sldId="263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6:47.075" v="1379" actId="26606"/>
          <ac:spMkLst>
            <pc:docMk/>
            <pc:sldMk cId="4234699177" sldId="263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6:47.075" v="1379" actId="26606"/>
          <ac:spMkLst>
            <pc:docMk/>
            <pc:sldMk cId="4234699177" sldId="263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6:47.075" v="1379" actId="26606"/>
          <ac:spMkLst>
            <pc:docMk/>
            <pc:sldMk cId="4234699177" sldId="263"/>
            <ac:spMk id="6" creationId="{1A3FFDED-F16E-0C2F-AC44-9C27FFA0479E}"/>
          </ac:spMkLst>
        </pc:spChg>
        <pc:spChg chg="add">
          <ac:chgData name="이형원" userId="9177c702-8b89-4be4-a456-962f1ff8ae28" providerId="ADAL" clId="{AB43494B-F1D3-4CD7-BDC5-DB5E42221526}" dt="2023-03-02T22:06:47.075" v="1379" actId="26606"/>
          <ac:spMkLst>
            <pc:docMk/>
            <pc:sldMk cId="4234699177" sldId="263"/>
            <ac:spMk id="11" creationId="{100EDD19-6802-4EC3-95CE-CFFAB042CFD6}"/>
          </ac:spMkLst>
        </pc:spChg>
        <pc:spChg chg="add">
          <ac:chgData name="이형원" userId="9177c702-8b89-4be4-a456-962f1ff8ae28" providerId="ADAL" clId="{AB43494B-F1D3-4CD7-BDC5-DB5E42221526}" dt="2023-03-02T22:06:47.075" v="1379" actId="26606"/>
          <ac:spMkLst>
            <pc:docMk/>
            <pc:sldMk cId="4234699177" sldId="263"/>
            <ac:spMk id="13" creationId="{DB17E863-922E-4C26-BD64-E8FD41D28661}"/>
          </ac:spMkLst>
        </pc:spChg>
      </pc:sldChg>
      <pc:sldChg chg="modSp add mod">
        <pc:chgData name="이형원" userId="9177c702-8b89-4be4-a456-962f1ff8ae28" providerId="ADAL" clId="{AB43494B-F1D3-4CD7-BDC5-DB5E42221526}" dt="2023-03-02T21:06:58.581" v="762" actId="14100"/>
        <pc:sldMkLst>
          <pc:docMk/>
          <pc:sldMk cId="286341079" sldId="267"/>
        </pc:sldMkLst>
        <pc:spChg chg="mod">
          <ac:chgData name="이형원" userId="9177c702-8b89-4be4-a456-962f1ff8ae28" providerId="ADAL" clId="{AB43494B-F1D3-4CD7-BDC5-DB5E42221526}" dt="2023-03-02T20:59:33.242" v="720" actId="27636"/>
          <ac:spMkLst>
            <pc:docMk/>
            <pc:sldMk cId="286341079" sldId="267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1:06:26.507" v="755" actId="1076"/>
          <ac:spMkLst>
            <pc:docMk/>
            <pc:sldMk cId="286341079" sldId="267"/>
            <ac:spMk id="3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1:06:58.581" v="762" actId="14100"/>
          <ac:spMkLst>
            <pc:docMk/>
            <pc:sldMk cId="286341079" sldId="267"/>
            <ac:spMk id="8" creationId="{00000000-0000-0000-0000-000000000000}"/>
          </ac:spMkLst>
        </pc:spChg>
        <pc:picChg chg="mod">
          <ac:chgData name="이형원" userId="9177c702-8b89-4be4-a456-962f1ff8ae28" providerId="ADAL" clId="{AB43494B-F1D3-4CD7-BDC5-DB5E42221526}" dt="2023-03-02T21:06:35.971" v="758" actId="1076"/>
          <ac:picMkLst>
            <pc:docMk/>
            <pc:sldMk cId="286341079" sldId="267"/>
            <ac:picMk id="6" creationId="{00000000-0000-0000-0000-000000000000}"/>
          </ac:picMkLst>
        </pc:picChg>
      </pc:sldChg>
      <pc:sldChg chg="addSp modSp add mod setBg">
        <pc:chgData name="이형원" userId="9177c702-8b89-4be4-a456-962f1ff8ae28" providerId="ADAL" clId="{AB43494B-F1D3-4CD7-BDC5-DB5E42221526}" dt="2023-03-02T22:07:49.647" v="1385" actId="26606"/>
        <pc:sldMkLst>
          <pc:docMk/>
          <pc:sldMk cId="1949610854" sldId="270"/>
        </pc:sldMkLst>
        <pc:spChg chg="mod">
          <ac:chgData name="이형원" userId="9177c702-8b89-4be4-a456-962f1ff8ae28" providerId="ADAL" clId="{AB43494B-F1D3-4CD7-BDC5-DB5E42221526}" dt="2023-03-02T22:07:49.647" v="1385" actId="26606"/>
          <ac:spMkLst>
            <pc:docMk/>
            <pc:sldMk cId="1949610854" sldId="270"/>
            <ac:spMk id="2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7:49.647" v="1385" actId="26606"/>
          <ac:spMkLst>
            <pc:docMk/>
            <pc:sldMk cId="1949610854" sldId="270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7:49.647" v="1385" actId="26606"/>
          <ac:spMkLst>
            <pc:docMk/>
            <pc:sldMk cId="1949610854" sldId="270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7:49.647" v="1385" actId="26606"/>
          <ac:spMkLst>
            <pc:docMk/>
            <pc:sldMk cId="1949610854" sldId="270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7:49.647" v="1385" actId="26606"/>
          <ac:spMkLst>
            <pc:docMk/>
            <pc:sldMk cId="1949610854" sldId="270"/>
            <ac:spMk id="6" creationId="{AEBE1B71-9DDB-77BA-E584-AC73E66827E0}"/>
          </ac:spMkLst>
        </pc:spChg>
        <pc:spChg chg="add">
          <ac:chgData name="이형원" userId="9177c702-8b89-4be4-a456-962f1ff8ae28" providerId="ADAL" clId="{AB43494B-F1D3-4CD7-BDC5-DB5E42221526}" dt="2023-03-02T22:07:49.647" v="1385" actId="26606"/>
          <ac:spMkLst>
            <pc:docMk/>
            <pc:sldMk cId="1949610854" sldId="270"/>
            <ac:spMk id="11" creationId="{4522B21E-B2B9-4C72-9A71-C87EFD137480}"/>
          </ac:spMkLst>
        </pc:spChg>
        <pc:spChg chg="add">
          <ac:chgData name="이형원" userId="9177c702-8b89-4be4-a456-962f1ff8ae28" providerId="ADAL" clId="{AB43494B-F1D3-4CD7-BDC5-DB5E42221526}" dt="2023-03-02T22:07:49.647" v="1385" actId="26606"/>
          <ac:spMkLst>
            <pc:docMk/>
            <pc:sldMk cId="1949610854" sldId="270"/>
            <ac:spMk id="13" creationId="{5EB7D2A2-F448-44D4-938C-DC84CBCB3B1E}"/>
          </ac:spMkLst>
        </pc:spChg>
        <pc:spChg chg="add">
          <ac:chgData name="이형원" userId="9177c702-8b89-4be4-a456-962f1ff8ae28" providerId="ADAL" clId="{AB43494B-F1D3-4CD7-BDC5-DB5E42221526}" dt="2023-03-02T22:07:49.647" v="1385" actId="26606"/>
          <ac:spMkLst>
            <pc:docMk/>
            <pc:sldMk cId="1949610854" sldId="270"/>
            <ac:spMk id="15" creationId="{871AEA07-1E14-44B4-8E55-64EF049CD66F}"/>
          </ac:spMkLst>
        </pc:spChg>
        <pc:cxnChg chg="add">
          <ac:chgData name="이형원" userId="9177c702-8b89-4be4-a456-962f1ff8ae28" providerId="ADAL" clId="{AB43494B-F1D3-4CD7-BDC5-DB5E42221526}" dt="2023-03-02T22:07:49.647" v="1385" actId="26606"/>
          <ac:cxnSpMkLst>
            <pc:docMk/>
            <pc:sldMk cId="1949610854" sldId="270"/>
            <ac:cxnSpMk id="17" creationId="{F7C8EA93-3210-4C62-99E9-153C275E3A87}"/>
          </ac:cxnSpMkLst>
        </pc:cxnChg>
      </pc:sldChg>
      <pc:sldChg chg="addSp modSp add mod setBg">
        <pc:chgData name="이형원" userId="9177c702-8b89-4be4-a456-962f1ff8ae28" providerId="ADAL" clId="{AB43494B-F1D3-4CD7-BDC5-DB5E42221526}" dt="2023-03-02T22:00:48.776" v="1319" actId="26606"/>
        <pc:sldMkLst>
          <pc:docMk/>
          <pc:sldMk cId="3677685010" sldId="271"/>
        </pc:sldMkLst>
        <pc:spChg chg="mod">
          <ac:chgData name="이형원" userId="9177c702-8b89-4be4-a456-962f1ff8ae28" providerId="ADAL" clId="{AB43494B-F1D3-4CD7-BDC5-DB5E42221526}" dt="2023-03-02T22:00:48.776" v="1319" actId="26606"/>
          <ac:spMkLst>
            <pc:docMk/>
            <pc:sldMk cId="3677685010" sldId="271"/>
            <ac:spMk id="2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0:48.776" v="1319" actId="26606"/>
          <ac:spMkLst>
            <pc:docMk/>
            <pc:sldMk cId="3677685010" sldId="271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0:48.776" v="1319" actId="26606"/>
          <ac:spMkLst>
            <pc:docMk/>
            <pc:sldMk cId="3677685010" sldId="271"/>
            <ac:spMk id="4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0:48.776" v="1319" actId="26606"/>
          <ac:spMkLst>
            <pc:docMk/>
            <pc:sldMk cId="3677685010" sldId="271"/>
            <ac:spMk id="5" creationId="{FED99031-045A-54AE-A2DD-9B7F7507DE69}"/>
          </ac:spMkLst>
        </pc:spChg>
        <pc:spChg chg="mod ord">
          <ac:chgData name="이형원" userId="9177c702-8b89-4be4-a456-962f1ff8ae28" providerId="ADAL" clId="{AB43494B-F1D3-4CD7-BDC5-DB5E42221526}" dt="2023-03-02T22:00:48.776" v="1319" actId="26606"/>
          <ac:spMkLst>
            <pc:docMk/>
            <pc:sldMk cId="3677685010" sldId="271"/>
            <ac:spMk id="6" creationId="{00000000-0000-0000-0000-000000000000}"/>
          </ac:spMkLst>
        </pc:spChg>
        <pc:spChg chg="add">
          <ac:chgData name="이형원" userId="9177c702-8b89-4be4-a456-962f1ff8ae28" providerId="ADAL" clId="{AB43494B-F1D3-4CD7-BDC5-DB5E42221526}" dt="2023-03-02T22:00:48.776" v="1319" actId="26606"/>
          <ac:spMkLst>
            <pc:docMk/>
            <pc:sldMk cId="3677685010" sldId="271"/>
            <ac:spMk id="11" creationId="{4522B21E-B2B9-4C72-9A71-C87EFD137480}"/>
          </ac:spMkLst>
        </pc:spChg>
        <pc:spChg chg="add">
          <ac:chgData name="이형원" userId="9177c702-8b89-4be4-a456-962f1ff8ae28" providerId="ADAL" clId="{AB43494B-F1D3-4CD7-BDC5-DB5E42221526}" dt="2023-03-02T22:00:48.776" v="1319" actId="26606"/>
          <ac:spMkLst>
            <pc:docMk/>
            <pc:sldMk cId="3677685010" sldId="271"/>
            <ac:spMk id="13" creationId="{5EB7D2A2-F448-44D4-938C-DC84CBCB3B1E}"/>
          </ac:spMkLst>
        </pc:spChg>
        <pc:spChg chg="add">
          <ac:chgData name="이형원" userId="9177c702-8b89-4be4-a456-962f1ff8ae28" providerId="ADAL" clId="{AB43494B-F1D3-4CD7-BDC5-DB5E42221526}" dt="2023-03-02T22:00:48.776" v="1319" actId="26606"/>
          <ac:spMkLst>
            <pc:docMk/>
            <pc:sldMk cId="3677685010" sldId="271"/>
            <ac:spMk id="15" creationId="{871AEA07-1E14-44B4-8E55-64EF049CD66F}"/>
          </ac:spMkLst>
        </pc:spChg>
        <pc:cxnChg chg="add">
          <ac:chgData name="이형원" userId="9177c702-8b89-4be4-a456-962f1ff8ae28" providerId="ADAL" clId="{AB43494B-F1D3-4CD7-BDC5-DB5E42221526}" dt="2023-03-02T22:00:48.776" v="1319" actId="26606"/>
          <ac:cxnSpMkLst>
            <pc:docMk/>
            <pc:sldMk cId="3677685010" sldId="271"/>
            <ac:cxnSpMk id="17" creationId="{F7C8EA93-3210-4C62-99E9-153C275E3A87}"/>
          </ac:cxnSpMkLst>
        </pc:cxnChg>
      </pc:sldChg>
      <pc:sldChg chg="addSp modSp add mod setBg">
        <pc:chgData name="이형원" userId="9177c702-8b89-4be4-a456-962f1ff8ae28" providerId="ADAL" clId="{AB43494B-F1D3-4CD7-BDC5-DB5E42221526}" dt="2023-03-02T22:13:18.063" v="1415" actId="26606"/>
        <pc:sldMkLst>
          <pc:docMk/>
          <pc:sldMk cId="2233446272" sldId="272"/>
        </pc:sldMkLst>
        <pc:spChg chg="mod ord">
          <ac:chgData name="이형원" userId="9177c702-8b89-4be4-a456-962f1ff8ae28" providerId="ADAL" clId="{AB43494B-F1D3-4CD7-BDC5-DB5E42221526}" dt="2023-03-02T22:13:18.063" v="1415" actId="26606"/>
          <ac:spMkLst>
            <pc:docMk/>
            <pc:sldMk cId="2233446272" sldId="272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3:18.063" v="1415" actId="26606"/>
          <ac:spMkLst>
            <pc:docMk/>
            <pc:sldMk cId="2233446272" sldId="272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3:18.063" v="1415" actId="26606"/>
          <ac:spMkLst>
            <pc:docMk/>
            <pc:sldMk cId="2233446272" sldId="272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3:18.063" v="1415" actId="26606"/>
          <ac:spMkLst>
            <pc:docMk/>
            <pc:sldMk cId="2233446272" sldId="272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3:18.063" v="1415" actId="26606"/>
          <ac:spMkLst>
            <pc:docMk/>
            <pc:sldMk cId="2233446272" sldId="272"/>
            <ac:spMk id="6" creationId="{5C92AC57-CDDA-0085-C2C6-B0678F68E797}"/>
          </ac:spMkLst>
        </pc:spChg>
        <pc:spChg chg="add">
          <ac:chgData name="이형원" userId="9177c702-8b89-4be4-a456-962f1ff8ae28" providerId="ADAL" clId="{AB43494B-F1D3-4CD7-BDC5-DB5E42221526}" dt="2023-03-02T22:13:18.063" v="1415" actId="26606"/>
          <ac:spMkLst>
            <pc:docMk/>
            <pc:sldMk cId="2233446272" sldId="272"/>
            <ac:spMk id="11" creationId="{4522B21E-B2B9-4C72-9A71-C87EFD137480}"/>
          </ac:spMkLst>
        </pc:spChg>
        <pc:spChg chg="add">
          <ac:chgData name="이형원" userId="9177c702-8b89-4be4-a456-962f1ff8ae28" providerId="ADAL" clId="{AB43494B-F1D3-4CD7-BDC5-DB5E42221526}" dt="2023-03-02T22:13:18.063" v="1415" actId="26606"/>
          <ac:spMkLst>
            <pc:docMk/>
            <pc:sldMk cId="2233446272" sldId="272"/>
            <ac:spMk id="13" creationId="{5EB7D2A2-F448-44D4-938C-DC84CBCB3B1E}"/>
          </ac:spMkLst>
        </pc:spChg>
        <pc:spChg chg="add">
          <ac:chgData name="이형원" userId="9177c702-8b89-4be4-a456-962f1ff8ae28" providerId="ADAL" clId="{AB43494B-F1D3-4CD7-BDC5-DB5E42221526}" dt="2023-03-02T22:13:18.063" v="1415" actId="26606"/>
          <ac:spMkLst>
            <pc:docMk/>
            <pc:sldMk cId="2233446272" sldId="272"/>
            <ac:spMk id="15" creationId="{871AEA07-1E14-44B4-8E55-64EF049CD66F}"/>
          </ac:spMkLst>
        </pc:spChg>
        <pc:cxnChg chg="add">
          <ac:chgData name="이형원" userId="9177c702-8b89-4be4-a456-962f1ff8ae28" providerId="ADAL" clId="{AB43494B-F1D3-4CD7-BDC5-DB5E42221526}" dt="2023-03-02T22:13:18.063" v="1415" actId="26606"/>
          <ac:cxnSpMkLst>
            <pc:docMk/>
            <pc:sldMk cId="2233446272" sldId="272"/>
            <ac:cxnSpMk id="17" creationId="{F7C8EA93-3210-4C62-99E9-153C275E3A87}"/>
          </ac:cxnSpMkLst>
        </pc:cxnChg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566146835" sldId="306"/>
        </pc:sldMkLst>
      </pc:sldChg>
      <pc:sldChg chg="addSp delSp modSp add mod">
        <pc:chgData name="이형원" userId="9177c702-8b89-4be4-a456-962f1ff8ae28" providerId="ADAL" clId="{AB43494B-F1D3-4CD7-BDC5-DB5E42221526}" dt="2023-03-02T22:06:24.395" v="1378" actId="478"/>
        <pc:sldMkLst>
          <pc:docMk/>
          <pc:sldMk cId="3637923383" sldId="306"/>
        </pc:sldMkLst>
        <pc:spChg chg="del">
          <ac:chgData name="이형원" userId="9177c702-8b89-4be4-a456-962f1ff8ae28" providerId="ADAL" clId="{AB43494B-F1D3-4CD7-BDC5-DB5E42221526}" dt="2023-03-02T22:06:24.395" v="1378" actId="478"/>
          <ac:spMkLst>
            <pc:docMk/>
            <pc:sldMk cId="3637923383" sldId="306"/>
            <ac:spMk id="7" creationId="{00000000-0000-0000-0000-000000000000}"/>
          </ac:spMkLst>
        </pc:spChg>
        <pc:picChg chg="mod">
          <ac:chgData name="이형원" userId="9177c702-8b89-4be4-a456-962f1ff8ae28" providerId="ADAL" clId="{AB43494B-F1D3-4CD7-BDC5-DB5E42221526}" dt="2023-03-02T21:02:06.154" v="730" actId="1076"/>
          <ac:picMkLst>
            <pc:docMk/>
            <pc:sldMk cId="3637923383" sldId="306"/>
            <ac:picMk id="6" creationId="{00000000-0000-0000-0000-000000000000}"/>
          </ac:picMkLst>
        </pc:picChg>
        <pc:picChg chg="add mod">
          <ac:chgData name="이형원" userId="9177c702-8b89-4be4-a456-962f1ff8ae28" providerId="ADAL" clId="{AB43494B-F1D3-4CD7-BDC5-DB5E42221526}" dt="2023-03-02T21:03:17.923" v="736" actId="14100"/>
          <ac:picMkLst>
            <pc:docMk/>
            <pc:sldMk cId="3637923383" sldId="306"/>
            <ac:picMk id="2050" creationId="{ADEB6BFA-2ECD-BEA2-95B7-7712362FC821}"/>
          </ac:picMkLst>
        </pc:picChg>
      </pc:sldChg>
      <pc:sldChg chg="addSp modSp add mod setBg">
        <pc:chgData name="이형원" userId="9177c702-8b89-4be4-a456-962f1ff8ae28" providerId="ADAL" clId="{AB43494B-F1D3-4CD7-BDC5-DB5E42221526}" dt="2023-03-02T22:06:52.209" v="1380" actId="26606"/>
        <pc:sldMkLst>
          <pc:docMk/>
          <pc:sldMk cId="2725701572" sldId="308"/>
        </pc:sldMkLst>
        <pc:spChg chg="mod">
          <ac:chgData name="이형원" userId="9177c702-8b89-4be4-a456-962f1ff8ae28" providerId="ADAL" clId="{AB43494B-F1D3-4CD7-BDC5-DB5E42221526}" dt="2023-03-02T22:06:52.209" v="1380" actId="26606"/>
          <ac:spMkLst>
            <pc:docMk/>
            <pc:sldMk cId="2725701572" sldId="308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6:52.209" v="1380" actId="26606"/>
          <ac:spMkLst>
            <pc:docMk/>
            <pc:sldMk cId="2725701572" sldId="308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6:52.209" v="1380" actId="26606"/>
          <ac:spMkLst>
            <pc:docMk/>
            <pc:sldMk cId="2725701572" sldId="308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6:52.209" v="1380" actId="26606"/>
          <ac:spMkLst>
            <pc:docMk/>
            <pc:sldMk cId="2725701572" sldId="308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6:52.209" v="1380" actId="26606"/>
          <ac:spMkLst>
            <pc:docMk/>
            <pc:sldMk cId="2725701572" sldId="308"/>
            <ac:spMk id="6" creationId="{6BD33EB5-FC64-E07C-1170-FBF5F145A543}"/>
          </ac:spMkLst>
        </pc:spChg>
        <pc:spChg chg="add">
          <ac:chgData name="이형원" userId="9177c702-8b89-4be4-a456-962f1ff8ae28" providerId="ADAL" clId="{AB43494B-F1D3-4CD7-BDC5-DB5E42221526}" dt="2023-03-02T22:06:52.209" v="1380" actId="26606"/>
          <ac:spMkLst>
            <pc:docMk/>
            <pc:sldMk cId="2725701572" sldId="308"/>
            <ac:spMk id="11" creationId="{100EDD19-6802-4EC3-95CE-CFFAB042CFD6}"/>
          </ac:spMkLst>
        </pc:spChg>
        <pc:spChg chg="add">
          <ac:chgData name="이형원" userId="9177c702-8b89-4be4-a456-962f1ff8ae28" providerId="ADAL" clId="{AB43494B-F1D3-4CD7-BDC5-DB5E42221526}" dt="2023-03-02T22:06:52.209" v="1380" actId="26606"/>
          <ac:spMkLst>
            <pc:docMk/>
            <pc:sldMk cId="2725701572" sldId="308"/>
            <ac:spMk id="13" creationId="{DB17E863-922E-4C26-BD64-E8FD41D28661}"/>
          </ac:spMkLst>
        </pc:spChg>
      </pc:sldChg>
      <pc:sldChg chg="addSp modSp add mod setBg">
        <pc:chgData name="이형원" userId="9177c702-8b89-4be4-a456-962f1ff8ae28" providerId="ADAL" clId="{AB43494B-F1D3-4CD7-BDC5-DB5E42221526}" dt="2023-03-02T22:07:13.011" v="1383" actId="14100"/>
        <pc:sldMkLst>
          <pc:docMk/>
          <pc:sldMk cId="828981750" sldId="309"/>
        </pc:sldMkLst>
        <pc:spChg chg="mod">
          <ac:chgData name="이형원" userId="9177c702-8b89-4be4-a456-962f1ff8ae28" providerId="ADAL" clId="{AB43494B-F1D3-4CD7-BDC5-DB5E42221526}" dt="2023-03-02T22:07:01.165" v="1381" actId="26606"/>
          <ac:spMkLst>
            <pc:docMk/>
            <pc:sldMk cId="828981750" sldId="309"/>
            <ac:spMk id="2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7:13.011" v="1383" actId="14100"/>
          <ac:spMkLst>
            <pc:docMk/>
            <pc:sldMk cId="828981750" sldId="309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7:01.165" v="1381" actId="26606"/>
          <ac:spMkLst>
            <pc:docMk/>
            <pc:sldMk cId="828981750" sldId="309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7:01.165" v="1381" actId="26606"/>
          <ac:spMkLst>
            <pc:docMk/>
            <pc:sldMk cId="828981750" sldId="309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7:01.165" v="1381" actId="26606"/>
          <ac:spMkLst>
            <pc:docMk/>
            <pc:sldMk cId="828981750" sldId="309"/>
            <ac:spMk id="7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7:01.165" v="1381" actId="26606"/>
          <ac:spMkLst>
            <pc:docMk/>
            <pc:sldMk cId="828981750" sldId="309"/>
            <ac:spMk id="8" creationId="{21D7B4A8-688A-1B43-93C4-702DB968926A}"/>
          </ac:spMkLst>
        </pc:spChg>
        <pc:spChg chg="add">
          <ac:chgData name="이형원" userId="9177c702-8b89-4be4-a456-962f1ff8ae28" providerId="ADAL" clId="{AB43494B-F1D3-4CD7-BDC5-DB5E42221526}" dt="2023-03-02T22:07:01.165" v="1381" actId="26606"/>
          <ac:spMkLst>
            <pc:docMk/>
            <pc:sldMk cId="828981750" sldId="309"/>
            <ac:spMk id="2055" creationId="{EAE48C4B-3A90-42C3-BA00-6092B477179E}"/>
          </ac:spMkLst>
        </pc:spChg>
        <pc:spChg chg="add">
          <ac:chgData name="이형원" userId="9177c702-8b89-4be4-a456-962f1ff8ae28" providerId="ADAL" clId="{AB43494B-F1D3-4CD7-BDC5-DB5E42221526}" dt="2023-03-02T22:07:01.165" v="1381" actId="26606"/>
          <ac:spMkLst>
            <pc:docMk/>
            <pc:sldMk cId="828981750" sldId="309"/>
            <ac:spMk id="2057" creationId="{F919E280-CA27-4214-97E6-294E0C3BC4B3}"/>
          </ac:spMkLst>
        </pc:spChg>
        <pc:picChg chg="mod">
          <ac:chgData name="이형원" userId="9177c702-8b89-4be4-a456-962f1ff8ae28" providerId="ADAL" clId="{AB43494B-F1D3-4CD7-BDC5-DB5E42221526}" dt="2023-03-02T22:07:01.165" v="1381" actId="26606"/>
          <ac:picMkLst>
            <pc:docMk/>
            <pc:sldMk cId="828981750" sldId="309"/>
            <ac:picMk id="2049" creationId="{00000000-0000-0000-0000-000000000000}"/>
          </ac:picMkLst>
        </pc:picChg>
        <pc:picChg chg="mod ord">
          <ac:chgData name="이형원" userId="9177c702-8b89-4be4-a456-962f1ff8ae28" providerId="ADAL" clId="{AB43494B-F1D3-4CD7-BDC5-DB5E42221526}" dt="2023-03-02T22:07:01.165" v="1381" actId="26606"/>
          <ac:picMkLst>
            <pc:docMk/>
            <pc:sldMk cId="828981750" sldId="309"/>
            <ac:picMk id="2050" creationId="{00000000-0000-0000-0000-000000000000}"/>
          </ac:picMkLst>
        </pc:picChg>
      </pc:sldChg>
      <pc:sldChg chg="addSp modSp add mod setBg">
        <pc:chgData name="이형원" userId="9177c702-8b89-4be4-a456-962f1ff8ae28" providerId="ADAL" clId="{AB43494B-F1D3-4CD7-BDC5-DB5E42221526}" dt="2023-03-02T22:07:34.607" v="1384" actId="26606"/>
        <pc:sldMkLst>
          <pc:docMk/>
          <pc:sldMk cId="985002739" sldId="310"/>
        </pc:sldMkLst>
        <pc:spChg chg="mod">
          <ac:chgData name="이형원" userId="9177c702-8b89-4be4-a456-962f1ff8ae28" providerId="ADAL" clId="{AB43494B-F1D3-4CD7-BDC5-DB5E42221526}" dt="2023-03-02T22:07:34.607" v="1384" actId="26606"/>
          <ac:spMkLst>
            <pc:docMk/>
            <pc:sldMk cId="985002739" sldId="310"/>
            <ac:spMk id="2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7:34.607" v="1384" actId="26606"/>
          <ac:spMkLst>
            <pc:docMk/>
            <pc:sldMk cId="985002739" sldId="310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7:34.607" v="1384" actId="26606"/>
          <ac:spMkLst>
            <pc:docMk/>
            <pc:sldMk cId="985002739" sldId="310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7:34.607" v="1384" actId="26606"/>
          <ac:spMkLst>
            <pc:docMk/>
            <pc:sldMk cId="985002739" sldId="310"/>
            <ac:spMk id="6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7:34.607" v="1384" actId="26606"/>
          <ac:spMkLst>
            <pc:docMk/>
            <pc:sldMk cId="985002739" sldId="310"/>
            <ac:spMk id="7" creationId="{6280A6E8-8686-D63C-B193-D6B469A9E7F5}"/>
          </ac:spMkLst>
        </pc:spChg>
        <pc:spChg chg="add">
          <ac:chgData name="이형원" userId="9177c702-8b89-4be4-a456-962f1ff8ae28" providerId="ADAL" clId="{AB43494B-F1D3-4CD7-BDC5-DB5E42221526}" dt="2023-03-02T22:07:34.607" v="1384" actId="26606"/>
          <ac:spMkLst>
            <pc:docMk/>
            <pc:sldMk cId="985002739" sldId="310"/>
            <ac:spMk id="13" creationId="{EAE48C4B-3A90-42C3-BA00-6092B477179E}"/>
          </ac:spMkLst>
        </pc:spChg>
        <pc:spChg chg="add">
          <ac:chgData name="이형원" userId="9177c702-8b89-4be4-a456-962f1ff8ae28" providerId="ADAL" clId="{AB43494B-F1D3-4CD7-BDC5-DB5E42221526}" dt="2023-03-02T22:07:34.607" v="1384" actId="26606"/>
          <ac:spMkLst>
            <pc:docMk/>
            <pc:sldMk cId="985002739" sldId="310"/>
            <ac:spMk id="15" creationId="{F919E280-CA27-4214-97E6-294E0C3BC4B3}"/>
          </ac:spMkLst>
        </pc:spChg>
        <pc:picChg chg="mod">
          <ac:chgData name="이형원" userId="9177c702-8b89-4be4-a456-962f1ff8ae28" providerId="ADAL" clId="{AB43494B-F1D3-4CD7-BDC5-DB5E42221526}" dt="2023-03-02T22:07:34.607" v="1384" actId="26606"/>
          <ac:picMkLst>
            <pc:docMk/>
            <pc:sldMk cId="985002739" sldId="310"/>
            <ac:picMk id="5" creationId="{00000000-0000-0000-0000-000000000000}"/>
          </ac:picMkLst>
        </pc:picChg>
        <pc:picChg chg="mod">
          <ac:chgData name="이형원" userId="9177c702-8b89-4be4-a456-962f1ff8ae28" providerId="ADAL" clId="{AB43494B-F1D3-4CD7-BDC5-DB5E42221526}" dt="2023-03-02T22:07:34.607" v="1384" actId="26606"/>
          <ac:picMkLst>
            <pc:docMk/>
            <pc:sldMk cId="985002739" sldId="310"/>
            <ac:picMk id="8" creationId="{00000000-0000-0000-0000-000000000000}"/>
          </ac:picMkLst>
        </pc:picChg>
      </pc:sldChg>
      <pc:sldChg chg="addSp delSp modSp add mod setBg">
        <pc:chgData name="이형원" userId="9177c702-8b89-4be4-a456-962f1ff8ae28" providerId="ADAL" clId="{AB43494B-F1D3-4CD7-BDC5-DB5E42221526}" dt="2023-03-02T22:08:28.310" v="1386" actId="26606"/>
        <pc:sldMkLst>
          <pc:docMk/>
          <pc:sldMk cId="1508808912" sldId="311"/>
        </pc:sldMkLst>
        <pc:spChg chg="del">
          <ac:chgData name="이형원" userId="9177c702-8b89-4be4-a456-962f1ff8ae28" providerId="ADAL" clId="{AB43494B-F1D3-4CD7-BDC5-DB5E42221526}" dt="2023-03-02T21:07:24.501" v="763" actId="478"/>
          <ac:spMkLst>
            <pc:docMk/>
            <pc:sldMk cId="1508808912" sldId="311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8:28.310" v="1386" actId="26606"/>
          <ac:spMkLst>
            <pc:docMk/>
            <pc:sldMk cId="1508808912" sldId="311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8:28.310" v="1386" actId="26606"/>
          <ac:spMkLst>
            <pc:docMk/>
            <pc:sldMk cId="1508808912" sldId="311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8:28.310" v="1386" actId="26606"/>
          <ac:spMkLst>
            <pc:docMk/>
            <pc:sldMk cId="1508808912" sldId="311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8:28.310" v="1386" actId="26606"/>
          <ac:spMkLst>
            <pc:docMk/>
            <pc:sldMk cId="1508808912" sldId="311"/>
            <ac:spMk id="6" creationId="{F17FB266-7F23-244E-3DC1-7F0B12A529CB}"/>
          </ac:spMkLst>
        </pc:spChg>
        <pc:spChg chg="add">
          <ac:chgData name="이형원" userId="9177c702-8b89-4be4-a456-962f1ff8ae28" providerId="ADAL" clId="{AB43494B-F1D3-4CD7-BDC5-DB5E42221526}" dt="2023-03-02T22:08:28.310" v="1386" actId="26606"/>
          <ac:spMkLst>
            <pc:docMk/>
            <pc:sldMk cId="1508808912" sldId="311"/>
            <ac:spMk id="11" creationId="{100EDD19-6802-4EC3-95CE-CFFAB042CFD6}"/>
          </ac:spMkLst>
        </pc:spChg>
        <pc:spChg chg="add">
          <ac:chgData name="이형원" userId="9177c702-8b89-4be4-a456-962f1ff8ae28" providerId="ADAL" clId="{AB43494B-F1D3-4CD7-BDC5-DB5E42221526}" dt="2023-03-02T22:08:28.310" v="1386" actId="26606"/>
          <ac:spMkLst>
            <pc:docMk/>
            <pc:sldMk cId="1508808912" sldId="311"/>
            <ac:spMk id="13" creationId="{DB17E863-922E-4C26-BD64-E8FD41D28661}"/>
          </ac:spMkLst>
        </pc:spChg>
      </pc:sldChg>
      <pc:sldChg chg="addSp delSp modSp add mod setBg">
        <pc:chgData name="이형원" userId="9177c702-8b89-4be4-a456-962f1ff8ae28" providerId="ADAL" clId="{AB43494B-F1D3-4CD7-BDC5-DB5E42221526}" dt="2023-03-02T22:08:34.432" v="1387" actId="26606"/>
        <pc:sldMkLst>
          <pc:docMk/>
          <pc:sldMk cId="2164213489" sldId="312"/>
        </pc:sldMkLst>
        <pc:spChg chg="del">
          <ac:chgData name="이형원" userId="9177c702-8b89-4be4-a456-962f1ff8ae28" providerId="ADAL" clId="{AB43494B-F1D3-4CD7-BDC5-DB5E42221526}" dt="2023-03-02T21:08:23.189" v="767" actId="478"/>
          <ac:spMkLst>
            <pc:docMk/>
            <pc:sldMk cId="2164213489" sldId="312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8:34.432" v="1387" actId="26606"/>
          <ac:spMkLst>
            <pc:docMk/>
            <pc:sldMk cId="2164213489" sldId="312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8:34.432" v="1387" actId="26606"/>
          <ac:spMkLst>
            <pc:docMk/>
            <pc:sldMk cId="2164213489" sldId="312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8:34.432" v="1387" actId="26606"/>
          <ac:spMkLst>
            <pc:docMk/>
            <pc:sldMk cId="2164213489" sldId="312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8:34.432" v="1387" actId="26606"/>
          <ac:spMkLst>
            <pc:docMk/>
            <pc:sldMk cId="2164213489" sldId="312"/>
            <ac:spMk id="6" creationId="{96D48AA3-9747-1C68-721E-8B1BDE1091C2}"/>
          </ac:spMkLst>
        </pc:spChg>
        <pc:spChg chg="add">
          <ac:chgData name="이형원" userId="9177c702-8b89-4be4-a456-962f1ff8ae28" providerId="ADAL" clId="{AB43494B-F1D3-4CD7-BDC5-DB5E42221526}" dt="2023-03-02T22:08:34.432" v="1387" actId="26606"/>
          <ac:spMkLst>
            <pc:docMk/>
            <pc:sldMk cId="2164213489" sldId="312"/>
            <ac:spMk id="11" creationId="{100EDD19-6802-4EC3-95CE-CFFAB042CFD6}"/>
          </ac:spMkLst>
        </pc:spChg>
        <pc:spChg chg="add">
          <ac:chgData name="이형원" userId="9177c702-8b89-4be4-a456-962f1ff8ae28" providerId="ADAL" clId="{AB43494B-F1D3-4CD7-BDC5-DB5E42221526}" dt="2023-03-02T22:08:34.432" v="1387" actId="26606"/>
          <ac:spMkLst>
            <pc:docMk/>
            <pc:sldMk cId="2164213489" sldId="312"/>
            <ac:spMk id="13" creationId="{DB17E863-922E-4C26-BD64-E8FD41D28661}"/>
          </ac:spMkLst>
        </pc:spChg>
      </pc:sldChg>
      <pc:sldChg chg="delSp modSp add mod">
        <pc:chgData name="이형원" userId="9177c702-8b89-4be4-a456-962f1ff8ae28" providerId="ADAL" clId="{AB43494B-F1D3-4CD7-BDC5-DB5E42221526}" dt="2023-03-02T21:09:37.356" v="775" actId="1076"/>
        <pc:sldMkLst>
          <pc:docMk/>
          <pc:sldMk cId="1546030257" sldId="313"/>
        </pc:sldMkLst>
        <pc:spChg chg="del">
          <ac:chgData name="이형원" userId="9177c702-8b89-4be4-a456-962f1ff8ae28" providerId="ADAL" clId="{AB43494B-F1D3-4CD7-BDC5-DB5E42221526}" dt="2023-03-02T21:09:24.122" v="771" actId="478"/>
          <ac:spMkLst>
            <pc:docMk/>
            <pc:sldMk cId="1546030257" sldId="313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1:09:27.907" v="772" actId="1076"/>
          <ac:spMkLst>
            <pc:docMk/>
            <pc:sldMk cId="1546030257" sldId="313"/>
            <ac:spMk id="3" creationId="{00000000-0000-0000-0000-000000000000}"/>
          </ac:spMkLst>
        </pc:spChg>
        <pc:picChg chg="mod">
          <ac:chgData name="이형원" userId="9177c702-8b89-4be4-a456-962f1ff8ae28" providerId="ADAL" clId="{AB43494B-F1D3-4CD7-BDC5-DB5E42221526}" dt="2023-03-02T21:09:37.356" v="775" actId="1076"/>
          <ac:picMkLst>
            <pc:docMk/>
            <pc:sldMk cId="1546030257" sldId="313"/>
            <ac:picMk id="4" creationId="{00000000-0000-0000-0000-000000000000}"/>
          </ac:picMkLst>
        </pc:picChg>
      </pc:sldChg>
      <pc:sldChg chg="addSp modSp add mod setBg">
        <pc:chgData name="이형원" userId="9177c702-8b89-4be4-a456-962f1ff8ae28" providerId="ADAL" clId="{AB43494B-F1D3-4CD7-BDC5-DB5E42221526}" dt="2023-03-02T22:09:09.052" v="1389" actId="14100"/>
        <pc:sldMkLst>
          <pc:docMk/>
          <pc:sldMk cId="2472761557" sldId="314"/>
        </pc:sldMkLst>
        <pc:spChg chg="mod">
          <ac:chgData name="이형원" userId="9177c702-8b89-4be4-a456-962f1ff8ae28" providerId="ADAL" clId="{AB43494B-F1D3-4CD7-BDC5-DB5E42221526}" dt="2023-03-02T22:09:09.052" v="1389" actId="14100"/>
          <ac:spMkLst>
            <pc:docMk/>
            <pc:sldMk cId="2472761557" sldId="314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9:02.888" v="1388" actId="26606"/>
          <ac:spMkLst>
            <pc:docMk/>
            <pc:sldMk cId="2472761557" sldId="314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9:02.888" v="1388" actId="26606"/>
          <ac:spMkLst>
            <pc:docMk/>
            <pc:sldMk cId="2472761557" sldId="314"/>
            <ac:spMk id="5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9:02.888" v="1388" actId="26606"/>
          <ac:spMkLst>
            <pc:docMk/>
            <pc:sldMk cId="2472761557" sldId="314"/>
            <ac:spMk id="6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9:02.888" v="1388" actId="26606"/>
          <ac:spMkLst>
            <pc:docMk/>
            <pc:sldMk cId="2472761557" sldId="314"/>
            <ac:spMk id="7" creationId="{23F473B2-E4D1-7560-D02E-85B843E74F39}"/>
          </ac:spMkLst>
        </pc:spChg>
        <pc:spChg chg="add">
          <ac:chgData name="이형원" userId="9177c702-8b89-4be4-a456-962f1ff8ae28" providerId="ADAL" clId="{AB43494B-F1D3-4CD7-BDC5-DB5E42221526}" dt="2023-03-02T22:09:02.888" v="1388" actId="26606"/>
          <ac:spMkLst>
            <pc:docMk/>
            <pc:sldMk cId="2472761557" sldId="314"/>
            <ac:spMk id="12" creationId="{743AA782-23D1-4521-8CAD-47662984AA08}"/>
          </ac:spMkLst>
        </pc:spChg>
        <pc:spChg chg="add">
          <ac:chgData name="이형원" userId="9177c702-8b89-4be4-a456-962f1ff8ae28" providerId="ADAL" clId="{AB43494B-F1D3-4CD7-BDC5-DB5E42221526}" dt="2023-03-02T22:09:02.888" v="1388" actId="26606"/>
          <ac:spMkLst>
            <pc:docMk/>
            <pc:sldMk cId="2472761557" sldId="314"/>
            <ac:spMk id="14" creationId="{650D18FE-0824-4A46-B22C-A86B52E5780A}"/>
          </ac:spMkLst>
        </pc:spChg>
        <pc:picChg chg="mod">
          <ac:chgData name="이형원" userId="9177c702-8b89-4be4-a456-962f1ff8ae28" providerId="ADAL" clId="{AB43494B-F1D3-4CD7-BDC5-DB5E42221526}" dt="2023-03-02T22:09:02.888" v="1388" actId="26606"/>
          <ac:picMkLst>
            <pc:docMk/>
            <pc:sldMk cId="2472761557" sldId="314"/>
            <ac:picMk id="4" creationId="{00000000-0000-0000-0000-000000000000}"/>
          </ac:picMkLst>
        </pc:picChg>
      </pc:sldChg>
      <pc:sldChg chg="addSp delSp modSp add mod setBg">
        <pc:chgData name="이형원" userId="9177c702-8b89-4be4-a456-962f1ff8ae28" providerId="ADAL" clId="{AB43494B-F1D3-4CD7-BDC5-DB5E42221526}" dt="2023-03-02T22:10:40.387" v="1399" actId="26606"/>
        <pc:sldMkLst>
          <pc:docMk/>
          <pc:sldMk cId="696213774" sldId="316"/>
        </pc:sldMkLst>
        <pc:spChg chg="mod">
          <ac:chgData name="이형원" userId="9177c702-8b89-4be4-a456-962f1ff8ae28" providerId="ADAL" clId="{AB43494B-F1D3-4CD7-BDC5-DB5E42221526}" dt="2023-03-02T22:10:40.387" v="1399" actId="26606"/>
          <ac:spMkLst>
            <pc:docMk/>
            <pc:sldMk cId="696213774" sldId="316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0:40.387" v="1399" actId="26606"/>
          <ac:spMkLst>
            <pc:docMk/>
            <pc:sldMk cId="696213774" sldId="316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0:40.387" v="1399" actId="26606"/>
          <ac:spMkLst>
            <pc:docMk/>
            <pc:sldMk cId="696213774" sldId="316"/>
            <ac:spMk id="5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0:40.387" v="1399" actId="26606"/>
          <ac:spMkLst>
            <pc:docMk/>
            <pc:sldMk cId="696213774" sldId="316"/>
            <ac:spMk id="6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0:40.387" v="1399" actId="26606"/>
          <ac:spMkLst>
            <pc:docMk/>
            <pc:sldMk cId="696213774" sldId="316"/>
            <ac:spMk id="7" creationId="{2CCB3AEB-6B67-505A-F4FF-7562A13E36C3}"/>
          </ac:spMkLst>
        </pc:spChg>
        <pc:spChg chg="add del">
          <ac:chgData name="이형원" userId="9177c702-8b89-4be4-a456-962f1ff8ae28" providerId="ADAL" clId="{AB43494B-F1D3-4CD7-BDC5-DB5E42221526}" dt="2023-03-02T22:10:19.005" v="1392" actId="26606"/>
          <ac:spMkLst>
            <pc:docMk/>
            <pc:sldMk cId="696213774" sldId="316"/>
            <ac:spMk id="12" creationId="{117AB3D3-3C9C-4DED-809A-78734805B895}"/>
          </ac:spMkLst>
        </pc:spChg>
        <pc:spChg chg="add del">
          <ac:chgData name="이형원" userId="9177c702-8b89-4be4-a456-962f1ff8ae28" providerId="ADAL" clId="{AB43494B-F1D3-4CD7-BDC5-DB5E42221526}" dt="2023-03-02T22:10:19.005" v="1392" actId="26606"/>
          <ac:spMkLst>
            <pc:docMk/>
            <pc:sldMk cId="696213774" sldId="316"/>
            <ac:spMk id="14" creationId="{3A9A4357-BD1D-4622-A4FE-766E6AB8DE84}"/>
          </ac:spMkLst>
        </pc:spChg>
        <pc:spChg chg="add del">
          <ac:chgData name="이형원" userId="9177c702-8b89-4be4-a456-962f1ff8ae28" providerId="ADAL" clId="{AB43494B-F1D3-4CD7-BDC5-DB5E42221526}" dt="2023-03-02T22:10:19.005" v="1392" actId="26606"/>
          <ac:spMkLst>
            <pc:docMk/>
            <pc:sldMk cId="696213774" sldId="316"/>
            <ac:spMk id="16" creationId="{E659831F-0D9A-4C63-9EBB-8435B85A440F}"/>
          </ac:spMkLst>
        </pc:spChg>
        <pc:spChg chg="add del">
          <ac:chgData name="이형원" userId="9177c702-8b89-4be4-a456-962f1ff8ae28" providerId="ADAL" clId="{AB43494B-F1D3-4CD7-BDC5-DB5E42221526}" dt="2023-03-02T22:10:19.005" v="1392" actId="26606"/>
          <ac:spMkLst>
            <pc:docMk/>
            <pc:sldMk cId="696213774" sldId="316"/>
            <ac:spMk id="18" creationId="{E6995CE5-F890-4ABA-82A2-26507CE8D2A3}"/>
          </ac:spMkLst>
        </pc:spChg>
        <pc:spChg chg="add del">
          <ac:chgData name="이형원" userId="9177c702-8b89-4be4-a456-962f1ff8ae28" providerId="ADAL" clId="{AB43494B-F1D3-4CD7-BDC5-DB5E42221526}" dt="2023-03-02T22:10:23.817" v="1394" actId="26606"/>
          <ac:spMkLst>
            <pc:docMk/>
            <pc:sldMk cId="696213774" sldId="316"/>
            <ac:spMk id="20" creationId="{F13C74B1-5B17-4795-BED0-7140497B445A}"/>
          </ac:spMkLst>
        </pc:spChg>
        <pc:spChg chg="add del">
          <ac:chgData name="이형원" userId="9177c702-8b89-4be4-a456-962f1ff8ae28" providerId="ADAL" clId="{AB43494B-F1D3-4CD7-BDC5-DB5E42221526}" dt="2023-03-02T22:10:23.817" v="1394" actId="26606"/>
          <ac:spMkLst>
            <pc:docMk/>
            <pc:sldMk cId="696213774" sldId="316"/>
            <ac:spMk id="21" creationId="{D4974D33-8DC5-464E-8C6D-BE58F0669C17}"/>
          </ac:spMkLst>
        </pc:spChg>
        <pc:spChg chg="add del">
          <ac:chgData name="이형원" userId="9177c702-8b89-4be4-a456-962f1ff8ae28" providerId="ADAL" clId="{AB43494B-F1D3-4CD7-BDC5-DB5E42221526}" dt="2023-03-02T22:10:32.163" v="1396" actId="26606"/>
          <ac:spMkLst>
            <pc:docMk/>
            <pc:sldMk cId="696213774" sldId="316"/>
            <ac:spMk id="23" creationId="{5E39A796-BE83-48B1-B33F-35C4A32AAB57}"/>
          </ac:spMkLst>
        </pc:spChg>
        <pc:spChg chg="add del">
          <ac:chgData name="이형원" userId="9177c702-8b89-4be4-a456-962f1ff8ae28" providerId="ADAL" clId="{AB43494B-F1D3-4CD7-BDC5-DB5E42221526}" dt="2023-03-02T22:10:32.163" v="1396" actId="26606"/>
          <ac:spMkLst>
            <pc:docMk/>
            <pc:sldMk cId="696213774" sldId="316"/>
            <ac:spMk id="24" creationId="{72F84B47-E267-4194-8194-831DB7B5547F}"/>
          </ac:spMkLst>
        </pc:spChg>
        <pc:spChg chg="add del">
          <ac:chgData name="이형원" userId="9177c702-8b89-4be4-a456-962f1ff8ae28" providerId="ADAL" clId="{AB43494B-F1D3-4CD7-BDC5-DB5E42221526}" dt="2023-03-02T22:10:40.304" v="1398" actId="26606"/>
          <ac:spMkLst>
            <pc:docMk/>
            <pc:sldMk cId="696213774" sldId="316"/>
            <ac:spMk id="26" creationId="{117AB3D3-3C9C-4DED-809A-78734805B895}"/>
          </ac:spMkLst>
        </pc:spChg>
        <pc:spChg chg="add del">
          <ac:chgData name="이형원" userId="9177c702-8b89-4be4-a456-962f1ff8ae28" providerId="ADAL" clId="{AB43494B-F1D3-4CD7-BDC5-DB5E42221526}" dt="2023-03-02T22:10:40.304" v="1398" actId="26606"/>
          <ac:spMkLst>
            <pc:docMk/>
            <pc:sldMk cId="696213774" sldId="316"/>
            <ac:spMk id="27" creationId="{3A9A4357-BD1D-4622-A4FE-766E6AB8DE84}"/>
          </ac:spMkLst>
        </pc:spChg>
        <pc:spChg chg="add del">
          <ac:chgData name="이형원" userId="9177c702-8b89-4be4-a456-962f1ff8ae28" providerId="ADAL" clId="{AB43494B-F1D3-4CD7-BDC5-DB5E42221526}" dt="2023-03-02T22:10:40.304" v="1398" actId="26606"/>
          <ac:spMkLst>
            <pc:docMk/>
            <pc:sldMk cId="696213774" sldId="316"/>
            <ac:spMk id="28" creationId="{E659831F-0D9A-4C63-9EBB-8435B85A440F}"/>
          </ac:spMkLst>
        </pc:spChg>
        <pc:spChg chg="add del">
          <ac:chgData name="이형원" userId="9177c702-8b89-4be4-a456-962f1ff8ae28" providerId="ADAL" clId="{AB43494B-F1D3-4CD7-BDC5-DB5E42221526}" dt="2023-03-02T22:10:40.304" v="1398" actId="26606"/>
          <ac:spMkLst>
            <pc:docMk/>
            <pc:sldMk cId="696213774" sldId="316"/>
            <ac:spMk id="29" creationId="{E6995CE5-F890-4ABA-82A2-26507CE8D2A3}"/>
          </ac:spMkLst>
        </pc:spChg>
        <pc:spChg chg="add">
          <ac:chgData name="이형원" userId="9177c702-8b89-4be4-a456-962f1ff8ae28" providerId="ADAL" clId="{AB43494B-F1D3-4CD7-BDC5-DB5E42221526}" dt="2023-03-02T22:10:40.387" v="1399" actId="26606"/>
          <ac:spMkLst>
            <pc:docMk/>
            <pc:sldMk cId="696213774" sldId="316"/>
            <ac:spMk id="31" creationId="{7FF47CB7-972F-479F-A36D-9E72D26EC8DA}"/>
          </ac:spMkLst>
        </pc:spChg>
        <pc:spChg chg="add">
          <ac:chgData name="이형원" userId="9177c702-8b89-4be4-a456-962f1ff8ae28" providerId="ADAL" clId="{AB43494B-F1D3-4CD7-BDC5-DB5E42221526}" dt="2023-03-02T22:10:40.387" v="1399" actId="26606"/>
          <ac:spMkLst>
            <pc:docMk/>
            <pc:sldMk cId="696213774" sldId="316"/>
            <ac:spMk id="32" creationId="{0D153B68-5844-490D-8E67-F616D6D721CA}"/>
          </ac:spMkLst>
        </pc:spChg>
        <pc:spChg chg="add">
          <ac:chgData name="이형원" userId="9177c702-8b89-4be4-a456-962f1ff8ae28" providerId="ADAL" clId="{AB43494B-F1D3-4CD7-BDC5-DB5E42221526}" dt="2023-03-02T22:10:40.387" v="1399" actId="26606"/>
          <ac:spMkLst>
            <pc:docMk/>
            <pc:sldMk cId="696213774" sldId="316"/>
            <ac:spMk id="33" creationId="{9A0D773F-7A7D-4DBB-9DEA-86BB8B8F4BC8}"/>
          </ac:spMkLst>
        </pc:spChg>
        <pc:picChg chg="mod">
          <ac:chgData name="이형원" userId="9177c702-8b89-4be4-a456-962f1ff8ae28" providerId="ADAL" clId="{AB43494B-F1D3-4CD7-BDC5-DB5E42221526}" dt="2023-03-02T22:10:40.387" v="1399" actId="26606"/>
          <ac:picMkLst>
            <pc:docMk/>
            <pc:sldMk cId="696213774" sldId="316"/>
            <ac:picMk id="4" creationId="{00000000-0000-0000-0000-000000000000}"/>
          </ac:picMkLst>
        </pc:picChg>
      </pc:sldChg>
      <pc:sldChg chg="addSp modSp add mod setBg">
        <pc:chgData name="이형원" userId="9177c702-8b89-4be4-a456-962f1ff8ae28" providerId="ADAL" clId="{AB43494B-F1D3-4CD7-BDC5-DB5E42221526}" dt="2023-03-02T22:10:48.445" v="1400" actId="26606"/>
        <pc:sldMkLst>
          <pc:docMk/>
          <pc:sldMk cId="147041047" sldId="317"/>
        </pc:sldMkLst>
        <pc:spChg chg="mod">
          <ac:chgData name="이형원" userId="9177c702-8b89-4be4-a456-962f1ff8ae28" providerId="ADAL" clId="{AB43494B-F1D3-4CD7-BDC5-DB5E42221526}" dt="2023-03-02T22:10:48.445" v="1400" actId="26606"/>
          <ac:spMkLst>
            <pc:docMk/>
            <pc:sldMk cId="147041047" sldId="317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0:48.445" v="1400" actId="26606"/>
          <ac:spMkLst>
            <pc:docMk/>
            <pc:sldMk cId="147041047" sldId="317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0:48.445" v="1400" actId="26606"/>
          <ac:spMkLst>
            <pc:docMk/>
            <pc:sldMk cId="147041047" sldId="317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0:48.445" v="1400" actId="26606"/>
          <ac:spMkLst>
            <pc:docMk/>
            <pc:sldMk cId="147041047" sldId="317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0:48.445" v="1400" actId="26606"/>
          <ac:spMkLst>
            <pc:docMk/>
            <pc:sldMk cId="147041047" sldId="317"/>
            <ac:spMk id="6" creationId="{DDCD83B7-5740-78BA-6024-79C6B3C41901}"/>
          </ac:spMkLst>
        </pc:spChg>
        <pc:spChg chg="add">
          <ac:chgData name="이형원" userId="9177c702-8b89-4be4-a456-962f1ff8ae28" providerId="ADAL" clId="{AB43494B-F1D3-4CD7-BDC5-DB5E42221526}" dt="2023-03-02T22:10:48.445" v="1400" actId="26606"/>
          <ac:spMkLst>
            <pc:docMk/>
            <pc:sldMk cId="147041047" sldId="317"/>
            <ac:spMk id="11" creationId="{100EDD19-6802-4EC3-95CE-CFFAB042CFD6}"/>
          </ac:spMkLst>
        </pc:spChg>
        <pc:spChg chg="add">
          <ac:chgData name="이형원" userId="9177c702-8b89-4be4-a456-962f1ff8ae28" providerId="ADAL" clId="{AB43494B-F1D3-4CD7-BDC5-DB5E42221526}" dt="2023-03-02T22:10:48.445" v="1400" actId="26606"/>
          <ac:spMkLst>
            <pc:docMk/>
            <pc:sldMk cId="147041047" sldId="317"/>
            <ac:spMk id="13" creationId="{DB17E863-922E-4C26-BD64-E8FD41D28661}"/>
          </ac:spMkLst>
        </pc:spChg>
      </pc:sldChg>
      <pc:sldChg chg="addSp delSp modSp add mod">
        <pc:chgData name="이형원" userId="9177c702-8b89-4be4-a456-962f1ff8ae28" providerId="ADAL" clId="{AB43494B-F1D3-4CD7-BDC5-DB5E42221526}" dt="2023-03-02T22:09:42.926" v="1390" actId="26606"/>
        <pc:sldMkLst>
          <pc:docMk/>
          <pc:sldMk cId="3368410104" sldId="319"/>
        </pc:sldMkLst>
        <pc:spChg chg="del mod">
          <ac:chgData name="이형원" userId="9177c702-8b89-4be4-a456-962f1ff8ae28" providerId="ADAL" clId="{AB43494B-F1D3-4CD7-BDC5-DB5E42221526}" dt="2023-03-02T22:09:42.926" v="1390" actId="26606"/>
          <ac:spMkLst>
            <pc:docMk/>
            <pc:sldMk cId="3368410104" sldId="319"/>
            <ac:spMk id="3" creationId="{00000000-0000-0000-0000-000000000000}"/>
          </ac:spMkLst>
        </pc:spChg>
        <pc:grpChg chg="mod">
          <ac:chgData name="이형원" userId="9177c702-8b89-4be4-a456-962f1ff8ae28" providerId="ADAL" clId="{AB43494B-F1D3-4CD7-BDC5-DB5E42221526}" dt="2023-03-02T21:11:07.659" v="791" actId="1076"/>
          <ac:grpSpMkLst>
            <pc:docMk/>
            <pc:sldMk cId="3368410104" sldId="319"/>
            <ac:grpSpMk id="4" creationId="{00000000-0000-0000-0000-000000000000}"/>
          </ac:grpSpMkLst>
        </pc:grpChg>
        <pc:graphicFrameChg chg="add">
          <ac:chgData name="이형원" userId="9177c702-8b89-4be4-a456-962f1ff8ae28" providerId="ADAL" clId="{AB43494B-F1D3-4CD7-BDC5-DB5E42221526}" dt="2023-03-02T22:09:42.926" v="1390" actId="26606"/>
          <ac:graphicFrameMkLst>
            <pc:docMk/>
            <pc:sldMk cId="3368410104" sldId="319"/>
            <ac:graphicFrameMk id="19" creationId="{31F55F72-DC3B-B4F7-006F-537748BB21BD}"/>
          </ac:graphicFrameMkLst>
        </pc:graphicFrameChg>
        <pc:picChg chg="mod">
          <ac:chgData name="이형원" userId="9177c702-8b89-4be4-a456-962f1ff8ae28" providerId="ADAL" clId="{AB43494B-F1D3-4CD7-BDC5-DB5E42221526}" dt="2023-03-02T21:10:43.948" v="783" actId="1076"/>
          <ac:picMkLst>
            <pc:docMk/>
            <pc:sldMk cId="3368410104" sldId="319"/>
            <ac:picMk id="13" creationId="{00000000-0000-0000-0000-000000000000}"/>
          </ac:picMkLst>
        </pc:picChg>
        <pc:picChg chg="mod">
          <ac:chgData name="이형원" userId="9177c702-8b89-4be4-a456-962f1ff8ae28" providerId="ADAL" clId="{AB43494B-F1D3-4CD7-BDC5-DB5E42221526}" dt="2023-03-02T21:10:50.947" v="785" actId="14100"/>
          <ac:picMkLst>
            <pc:docMk/>
            <pc:sldMk cId="3368410104" sldId="319"/>
            <ac:picMk id="14" creationId="{00000000-0000-0000-0000-000000000000}"/>
          </ac:picMkLst>
        </pc:picChg>
        <pc:picChg chg="mod">
          <ac:chgData name="이형원" userId="9177c702-8b89-4be4-a456-962f1ff8ae28" providerId="ADAL" clId="{AB43494B-F1D3-4CD7-BDC5-DB5E42221526}" dt="2023-03-02T21:10:56.332" v="788" actId="1076"/>
          <ac:picMkLst>
            <pc:docMk/>
            <pc:sldMk cId="3368410104" sldId="319"/>
            <ac:picMk id="15" creationId="{00000000-0000-0000-0000-000000000000}"/>
          </ac:picMkLst>
        </pc:picChg>
      </pc:sldChg>
      <pc:sldChg chg="addSp modSp add mod setBg">
        <pc:chgData name="이형원" userId="9177c702-8b89-4be4-a456-962f1ff8ae28" providerId="ADAL" clId="{AB43494B-F1D3-4CD7-BDC5-DB5E42221526}" dt="2023-03-02T22:10:53.703" v="1401" actId="26606"/>
        <pc:sldMkLst>
          <pc:docMk/>
          <pc:sldMk cId="1844929972" sldId="320"/>
        </pc:sldMkLst>
        <pc:spChg chg="mod">
          <ac:chgData name="이형원" userId="9177c702-8b89-4be4-a456-962f1ff8ae28" providerId="ADAL" clId="{AB43494B-F1D3-4CD7-BDC5-DB5E42221526}" dt="2023-03-02T22:10:53.703" v="1401" actId="26606"/>
          <ac:spMkLst>
            <pc:docMk/>
            <pc:sldMk cId="1844929972" sldId="320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0:53.703" v="1401" actId="26606"/>
          <ac:spMkLst>
            <pc:docMk/>
            <pc:sldMk cId="1844929972" sldId="320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0:53.703" v="1401" actId="26606"/>
          <ac:spMkLst>
            <pc:docMk/>
            <pc:sldMk cId="1844929972" sldId="320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0:53.703" v="1401" actId="26606"/>
          <ac:spMkLst>
            <pc:docMk/>
            <pc:sldMk cId="1844929972" sldId="320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0:53.703" v="1401" actId="26606"/>
          <ac:spMkLst>
            <pc:docMk/>
            <pc:sldMk cId="1844929972" sldId="320"/>
            <ac:spMk id="6" creationId="{CBF27C8B-916F-4627-21E2-A13C2DC7FC7F}"/>
          </ac:spMkLst>
        </pc:spChg>
        <pc:spChg chg="add">
          <ac:chgData name="이형원" userId="9177c702-8b89-4be4-a456-962f1ff8ae28" providerId="ADAL" clId="{AB43494B-F1D3-4CD7-BDC5-DB5E42221526}" dt="2023-03-02T22:10:53.703" v="1401" actId="26606"/>
          <ac:spMkLst>
            <pc:docMk/>
            <pc:sldMk cId="1844929972" sldId="320"/>
            <ac:spMk id="11" creationId="{100EDD19-6802-4EC3-95CE-CFFAB042CFD6}"/>
          </ac:spMkLst>
        </pc:spChg>
        <pc:spChg chg="add">
          <ac:chgData name="이형원" userId="9177c702-8b89-4be4-a456-962f1ff8ae28" providerId="ADAL" clId="{AB43494B-F1D3-4CD7-BDC5-DB5E42221526}" dt="2023-03-02T22:10:53.703" v="1401" actId="26606"/>
          <ac:spMkLst>
            <pc:docMk/>
            <pc:sldMk cId="1844929972" sldId="320"/>
            <ac:spMk id="13" creationId="{DB17E863-922E-4C26-BD64-E8FD41D28661}"/>
          </ac:spMkLst>
        </pc:spChg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713040659" sldId="322"/>
        </pc:sldMkLst>
      </pc:sldChg>
      <pc:sldChg chg="addSp modSp add mod setBg">
        <pc:chgData name="이형원" userId="9177c702-8b89-4be4-a456-962f1ff8ae28" providerId="ADAL" clId="{AB43494B-F1D3-4CD7-BDC5-DB5E42221526}" dt="2023-03-02T22:13:30.212" v="1416" actId="26606"/>
        <pc:sldMkLst>
          <pc:docMk/>
          <pc:sldMk cId="1005494410" sldId="323"/>
        </pc:sldMkLst>
        <pc:spChg chg="mod">
          <ac:chgData name="이형원" userId="9177c702-8b89-4be4-a456-962f1ff8ae28" providerId="ADAL" clId="{AB43494B-F1D3-4CD7-BDC5-DB5E42221526}" dt="2023-03-02T22:13:30.212" v="1416" actId="26606"/>
          <ac:spMkLst>
            <pc:docMk/>
            <pc:sldMk cId="1005494410" sldId="323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3:30.212" v="1416" actId="26606"/>
          <ac:spMkLst>
            <pc:docMk/>
            <pc:sldMk cId="1005494410" sldId="323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3:30.212" v="1416" actId="26606"/>
          <ac:spMkLst>
            <pc:docMk/>
            <pc:sldMk cId="1005494410" sldId="323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3:30.212" v="1416" actId="26606"/>
          <ac:spMkLst>
            <pc:docMk/>
            <pc:sldMk cId="1005494410" sldId="323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3:30.212" v="1416" actId="26606"/>
          <ac:spMkLst>
            <pc:docMk/>
            <pc:sldMk cId="1005494410" sldId="323"/>
            <ac:spMk id="6" creationId="{F5B7FDFB-3B1E-BBBF-7616-8C5A5A3AD9F6}"/>
          </ac:spMkLst>
        </pc:spChg>
        <pc:spChg chg="add">
          <ac:chgData name="이형원" userId="9177c702-8b89-4be4-a456-962f1ff8ae28" providerId="ADAL" clId="{AB43494B-F1D3-4CD7-BDC5-DB5E42221526}" dt="2023-03-02T22:13:30.212" v="1416" actId="26606"/>
          <ac:spMkLst>
            <pc:docMk/>
            <pc:sldMk cId="1005494410" sldId="323"/>
            <ac:spMk id="11" creationId="{100EDD19-6802-4EC3-95CE-CFFAB042CFD6}"/>
          </ac:spMkLst>
        </pc:spChg>
        <pc:spChg chg="add">
          <ac:chgData name="이형원" userId="9177c702-8b89-4be4-a456-962f1ff8ae28" providerId="ADAL" clId="{AB43494B-F1D3-4CD7-BDC5-DB5E42221526}" dt="2023-03-02T22:13:30.212" v="1416" actId="26606"/>
          <ac:spMkLst>
            <pc:docMk/>
            <pc:sldMk cId="1005494410" sldId="323"/>
            <ac:spMk id="13" creationId="{DB17E863-922E-4C26-BD64-E8FD41D28661}"/>
          </ac:spMkLst>
        </pc:spChg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704021090" sldId="324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762145402" sldId="325"/>
        </pc:sldMkLst>
      </pc:sldChg>
      <pc:sldChg chg="addSp delSp modSp add mod">
        <pc:chgData name="이형원" userId="9177c702-8b89-4be4-a456-962f1ff8ae28" providerId="ADAL" clId="{AB43494B-F1D3-4CD7-BDC5-DB5E42221526}" dt="2023-03-02T21:20:13.619" v="857" actId="1076"/>
        <pc:sldMkLst>
          <pc:docMk/>
          <pc:sldMk cId="3111201298" sldId="325"/>
        </pc:sldMkLst>
        <pc:spChg chg="mod">
          <ac:chgData name="이형원" userId="9177c702-8b89-4be4-a456-962f1ff8ae28" providerId="ADAL" clId="{AB43494B-F1D3-4CD7-BDC5-DB5E42221526}" dt="2023-03-02T21:16:49.219" v="832" actId="1076"/>
          <ac:spMkLst>
            <pc:docMk/>
            <pc:sldMk cId="3111201298" sldId="325"/>
            <ac:spMk id="3" creationId="{00000000-0000-0000-0000-000000000000}"/>
          </ac:spMkLst>
        </pc:spChg>
        <pc:spChg chg="add del">
          <ac:chgData name="이형원" userId="9177c702-8b89-4be4-a456-962f1ff8ae28" providerId="ADAL" clId="{AB43494B-F1D3-4CD7-BDC5-DB5E42221526}" dt="2023-03-02T21:19:26.243" v="852" actId="478"/>
          <ac:spMkLst>
            <pc:docMk/>
            <pc:sldMk cId="3111201298" sldId="325"/>
            <ac:spMk id="5" creationId="{7CD36283-2677-0039-4859-0217E8C49E49}"/>
          </ac:spMkLst>
        </pc:spChg>
        <pc:spChg chg="add del">
          <ac:chgData name="이형원" userId="9177c702-8b89-4be4-a456-962f1ff8ae28" providerId="ADAL" clId="{AB43494B-F1D3-4CD7-BDC5-DB5E42221526}" dt="2023-03-02T21:19:42.032" v="854" actId="478"/>
          <ac:spMkLst>
            <pc:docMk/>
            <pc:sldMk cId="3111201298" sldId="325"/>
            <ac:spMk id="7" creationId="{D36C3FFA-996F-AE80-0184-777154DF335B}"/>
          </ac:spMkLst>
        </pc:spChg>
        <pc:spChg chg="mod">
          <ac:chgData name="이형원" userId="9177c702-8b89-4be4-a456-962f1ff8ae28" providerId="ADAL" clId="{AB43494B-F1D3-4CD7-BDC5-DB5E42221526}" dt="2023-03-02T21:17:14.044" v="838" actId="1076"/>
          <ac:spMkLst>
            <pc:docMk/>
            <pc:sldMk cId="3111201298" sldId="325"/>
            <ac:spMk id="9" creationId="{275D474C-3B8F-41C8-A4A8-28F2E617E453}"/>
          </ac:spMkLst>
        </pc:spChg>
        <pc:picChg chg="mod">
          <ac:chgData name="이형원" userId="9177c702-8b89-4be4-a456-962f1ff8ae28" providerId="ADAL" clId="{AB43494B-F1D3-4CD7-BDC5-DB5E42221526}" dt="2023-03-02T21:17:58.331" v="839" actId="1076"/>
          <ac:picMkLst>
            <pc:docMk/>
            <pc:sldMk cId="3111201298" sldId="325"/>
            <ac:picMk id="8" creationId="{40D22E77-1D5F-425C-AFAD-05B5DFB67886}"/>
          </ac:picMkLst>
        </pc:picChg>
        <pc:picChg chg="add mod">
          <ac:chgData name="이형원" userId="9177c702-8b89-4be4-a456-962f1ff8ae28" providerId="ADAL" clId="{AB43494B-F1D3-4CD7-BDC5-DB5E42221526}" dt="2023-03-02T21:18:08.763" v="842" actId="1076"/>
          <ac:picMkLst>
            <pc:docMk/>
            <pc:sldMk cId="3111201298" sldId="325"/>
            <ac:picMk id="3074" creationId="{EF500F20-E98B-296C-21B7-EFF41D510882}"/>
          </ac:picMkLst>
        </pc:picChg>
        <pc:picChg chg="add mod">
          <ac:chgData name="이형원" userId="9177c702-8b89-4be4-a456-962f1ff8ae28" providerId="ADAL" clId="{AB43494B-F1D3-4CD7-BDC5-DB5E42221526}" dt="2023-03-02T21:18:38.116" v="847" actId="1076"/>
          <ac:picMkLst>
            <pc:docMk/>
            <pc:sldMk cId="3111201298" sldId="325"/>
            <ac:picMk id="3076" creationId="{4A534CBE-36D6-CBE5-3B8B-B5DD40ACCE83}"/>
          </ac:picMkLst>
        </pc:picChg>
        <pc:picChg chg="add mod">
          <ac:chgData name="이형원" userId="9177c702-8b89-4be4-a456-962f1ff8ae28" providerId="ADAL" clId="{AB43494B-F1D3-4CD7-BDC5-DB5E42221526}" dt="2023-03-02T21:19:01.571" v="850" actId="1076"/>
          <ac:picMkLst>
            <pc:docMk/>
            <pc:sldMk cId="3111201298" sldId="325"/>
            <ac:picMk id="3078" creationId="{D6EA79F0-DE36-1825-BD9C-FC09A3AB4A70}"/>
          </ac:picMkLst>
        </pc:picChg>
        <pc:picChg chg="add mod">
          <ac:chgData name="이형원" userId="9177c702-8b89-4be4-a456-962f1ff8ae28" providerId="ADAL" clId="{AB43494B-F1D3-4CD7-BDC5-DB5E42221526}" dt="2023-03-02T21:20:13.619" v="857" actId="1076"/>
          <ac:picMkLst>
            <pc:docMk/>
            <pc:sldMk cId="3111201298" sldId="325"/>
            <ac:picMk id="3084" creationId="{27CF9087-8F61-DB37-539A-CB319F41BCA8}"/>
          </ac:picMkLst>
        </pc:picChg>
      </pc:sldChg>
      <pc:sldChg chg="addSp delSp modSp add mod">
        <pc:chgData name="이형원" userId="9177c702-8b89-4be4-a456-962f1ff8ae28" providerId="ADAL" clId="{AB43494B-F1D3-4CD7-BDC5-DB5E42221526}" dt="2023-03-02T21:20:53.027" v="864" actId="14100"/>
        <pc:sldMkLst>
          <pc:docMk/>
          <pc:sldMk cId="2169103204" sldId="326"/>
        </pc:sldMkLst>
        <pc:spChg chg="mod">
          <ac:chgData name="이형원" userId="9177c702-8b89-4be4-a456-962f1ff8ae28" providerId="ADAL" clId="{AB43494B-F1D3-4CD7-BDC5-DB5E42221526}" dt="2023-03-02T20:59:33.293" v="722" actId="27636"/>
          <ac:spMkLst>
            <pc:docMk/>
            <pc:sldMk cId="2169103204" sldId="326"/>
            <ac:spMk id="3" creationId="{00000000-0000-0000-0000-000000000000}"/>
          </ac:spMkLst>
        </pc:spChg>
        <pc:spChg chg="del">
          <ac:chgData name="이형원" userId="9177c702-8b89-4be4-a456-962f1ff8ae28" providerId="ADAL" clId="{AB43494B-F1D3-4CD7-BDC5-DB5E42221526}" dt="2023-03-02T21:20:36.690" v="860" actId="478"/>
          <ac:spMkLst>
            <pc:docMk/>
            <pc:sldMk cId="2169103204" sldId="326"/>
            <ac:spMk id="9" creationId="{00000000-0000-0000-0000-000000000000}"/>
          </ac:spMkLst>
        </pc:spChg>
        <pc:grpChg chg="mod">
          <ac:chgData name="이형원" userId="9177c702-8b89-4be4-a456-962f1ff8ae28" providerId="ADAL" clId="{AB43494B-F1D3-4CD7-BDC5-DB5E42221526}" dt="2023-03-02T21:20:23.683" v="858" actId="1076"/>
          <ac:grpSpMkLst>
            <pc:docMk/>
            <pc:sldMk cId="2169103204" sldId="326"/>
            <ac:grpSpMk id="7" creationId="{69B77942-C8F2-4550-BA02-DDFDBBD9A3B5}"/>
          </ac:grpSpMkLst>
        </pc:grpChg>
        <pc:grpChg chg="mod">
          <ac:chgData name="이형원" userId="9177c702-8b89-4be4-a456-962f1ff8ae28" providerId="ADAL" clId="{AB43494B-F1D3-4CD7-BDC5-DB5E42221526}" dt="2023-03-02T21:20:32.148" v="859" actId="1076"/>
          <ac:grpSpMkLst>
            <pc:docMk/>
            <pc:sldMk cId="2169103204" sldId="326"/>
            <ac:grpSpMk id="8" creationId="{D1849504-10D2-4CA4-8DD2-1562015A7DD8}"/>
          </ac:grpSpMkLst>
        </pc:grpChg>
        <pc:picChg chg="add mod">
          <ac:chgData name="이형원" userId="9177c702-8b89-4be4-a456-962f1ff8ae28" providerId="ADAL" clId="{AB43494B-F1D3-4CD7-BDC5-DB5E42221526}" dt="2023-03-02T21:20:53.027" v="864" actId="14100"/>
          <ac:picMkLst>
            <pc:docMk/>
            <pc:sldMk cId="2169103204" sldId="326"/>
            <ac:picMk id="12" creationId="{FFA932F0-3348-88D5-8ED4-F5731E60BF59}"/>
          </ac:picMkLst>
        </pc:picChg>
      </pc:sldChg>
      <pc:sldChg chg="delSp modSp add mod">
        <pc:chgData name="이형원" userId="9177c702-8b89-4be4-a456-962f1ff8ae28" providerId="ADAL" clId="{AB43494B-F1D3-4CD7-BDC5-DB5E42221526}" dt="2023-03-02T21:21:33.211" v="873" actId="1076"/>
        <pc:sldMkLst>
          <pc:docMk/>
          <pc:sldMk cId="2417441811" sldId="329"/>
        </pc:sldMkLst>
        <pc:spChg chg="del">
          <ac:chgData name="이형원" userId="9177c702-8b89-4be4-a456-962f1ff8ae28" providerId="ADAL" clId="{AB43494B-F1D3-4CD7-BDC5-DB5E42221526}" dt="2023-03-02T21:21:12.869" v="867" actId="478"/>
          <ac:spMkLst>
            <pc:docMk/>
            <pc:sldMk cId="2417441811" sldId="329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1:21:21.315" v="870" actId="14100"/>
          <ac:spMkLst>
            <pc:docMk/>
            <pc:sldMk cId="2417441811" sldId="329"/>
            <ac:spMk id="3" creationId="{00000000-0000-0000-0000-000000000000}"/>
          </ac:spMkLst>
        </pc:spChg>
        <pc:grpChg chg="mod">
          <ac:chgData name="이형원" userId="9177c702-8b89-4be4-a456-962f1ff8ae28" providerId="ADAL" clId="{AB43494B-F1D3-4CD7-BDC5-DB5E42221526}" dt="2023-03-02T21:21:29.587" v="872" actId="1076"/>
          <ac:grpSpMkLst>
            <pc:docMk/>
            <pc:sldMk cId="2417441811" sldId="329"/>
            <ac:grpSpMk id="12" creationId="{5379E2DD-6383-4CA2-BD62-D69803B8EC46}"/>
          </ac:grpSpMkLst>
        </pc:grpChg>
        <pc:picChg chg="mod">
          <ac:chgData name="이형원" userId="9177c702-8b89-4be4-a456-962f1ff8ae28" providerId="ADAL" clId="{AB43494B-F1D3-4CD7-BDC5-DB5E42221526}" dt="2023-03-02T21:21:26.379" v="871" actId="1076"/>
          <ac:picMkLst>
            <pc:docMk/>
            <pc:sldMk cId="2417441811" sldId="329"/>
            <ac:picMk id="4" creationId="{00000000-0000-0000-0000-000000000000}"/>
          </ac:picMkLst>
        </pc:picChg>
        <pc:picChg chg="mod">
          <ac:chgData name="이형원" userId="9177c702-8b89-4be4-a456-962f1ff8ae28" providerId="ADAL" clId="{AB43494B-F1D3-4CD7-BDC5-DB5E42221526}" dt="2023-03-02T21:21:33.211" v="873" actId="1076"/>
          <ac:picMkLst>
            <pc:docMk/>
            <pc:sldMk cId="2417441811" sldId="329"/>
            <ac:picMk id="5" creationId="{00000000-0000-0000-0000-000000000000}"/>
          </ac:picMkLst>
        </pc:picChg>
      </pc:sldChg>
      <pc:sldChg chg="addSp modSp add mod setBg">
        <pc:chgData name="이형원" userId="9177c702-8b89-4be4-a456-962f1ff8ae28" providerId="ADAL" clId="{AB43494B-F1D3-4CD7-BDC5-DB5E42221526}" dt="2023-03-02T22:11:30.544" v="1405" actId="255"/>
        <pc:sldMkLst>
          <pc:docMk/>
          <pc:sldMk cId="3344663398" sldId="330"/>
        </pc:sldMkLst>
        <pc:spChg chg="mod ord">
          <ac:chgData name="이형원" userId="9177c702-8b89-4be4-a456-962f1ff8ae28" providerId="ADAL" clId="{AB43494B-F1D3-4CD7-BDC5-DB5E42221526}" dt="2023-03-02T22:11:30.544" v="1405" actId="255"/>
          <ac:spMkLst>
            <pc:docMk/>
            <pc:sldMk cId="3344663398" sldId="330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0:57.687" v="1402" actId="26606"/>
          <ac:spMkLst>
            <pc:docMk/>
            <pc:sldMk cId="3344663398" sldId="330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0:57.687" v="1402" actId="26606"/>
          <ac:spMkLst>
            <pc:docMk/>
            <pc:sldMk cId="3344663398" sldId="330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0:57.687" v="1402" actId="26606"/>
          <ac:spMkLst>
            <pc:docMk/>
            <pc:sldMk cId="3344663398" sldId="330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0:57.687" v="1402" actId="26606"/>
          <ac:spMkLst>
            <pc:docMk/>
            <pc:sldMk cId="3344663398" sldId="330"/>
            <ac:spMk id="6" creationId="{BD56126B-6582-DE3C-070C-CE30469D4032}"/>
          </ac:spMkLst>
        </pc:spChg>
        <pc:spChg chg="add">
          <ac:chgData name="이형원" userId="9177c702-8b89-4be4-a456-962f1ff8ae28" providerId="ADAL" clId="{AB43494B-F1D3-4CD7-BDC5-DB5E42221526}" dt="2023-03-02T22:10:57.687" v="1402" actId="26606"/>
          <ac:spMkLst>
            <pc:docMk/>
            <pc:sldMk cId="3344663398" sldId="330"/>
            <ac:spMk id="11" creationId="{4522B21E-B2B9-4C72-9A71-C87EFD137480}"/>
          </ac:spMkLst>
        </pc:spChg>
        <pc:spChg chg="add">
          <ac:chgData name="이형원" userId="9177c702-8b89-4be4-a456-962f1ff8ae28" providerId="ADAL" clId="{AB43494B-F1D3-4CD7-BDC5-DB5E42221526}" dt="2023-03-02T22:10:57.687" v="1402" actId="26606"/>
          <ac:spMkLst>
            <pc:docMk/>
            <pc:sldMk cId="3344663398" sldId="330"/>
            <ac:spMk id="13" creationId="{5EB7D2A2-F448-44D4-938C-DC84CBCB3B1E}"/>
          </ac:spMkLst>
        </pc:spChg>
        <pc:spChg chg="add">
          <ac:chgData name="이형원" userId="9177c702-8b89-4be4-a456-962f1ff8ae28" providerId="ADAL" clId="{AB43494B-F1D3-4CD7-BDC5-DB5E42221526}" dt="2023-03-02T22:10:57.687" v="1402" actId="26606"/>
          <ac:spMkLst>
            <pc:docMk/>
            <pc:sldMk cId="3344663398" sldId="330"/>
            <ac:spMk id="15" creationId="{871AEA07-1E14-44B4-8E55-64EF049CD66F}"/>
          </ac:spMkLst>
        </pc:spChg>
        <pc:cxnChg chg="add">
          <ac:chgData name="이형원" userId="9177c702-8b89-4be4-a456-962f1ff8ae28" providerId="ADAL" clId="{AB43494B-F1D3-4CD7-BDC5-DB5E42221526}" dt="2023-03-02T22:10:57.687" v="1402" actId="26606"/>
          <ac:cxnSpMkLst>
            <pc:docMk/>
            <pc:sldMk cId="3344663398" sldId="330"/>
            <ac:cxnSpMk id="17" creationId="{F7C8EA93-3210-4C62-99E9-153C275E3A87}"/>
          </ac:cxnSpMkLst>
        </pc:cxnChg>
      </pc:sldChg>
      <pc:sldChg chg="addSp modSp add mod setBg">
        <pc:chgData name="이형원" userId="9177c702-8b89-4be4-a456-962f1ff8ae28" providerId="ADAL" clId="{AB43494B-F1D3-4CD7-BDC5-DB5E42221526}" dt="2023-03-02T22:12:11.715" v="1411" actId="14100"/>
        <pc:sldMkLst>
          <pc:docMk/>
          <pc:sldMk cId="507736692" sldId="331"/>
        </pc:sldMkLst>
        <pc:spChg chg="mod">
          <ac:chgData name="이형원" userId="9177c702-8b89-4be4-a456-962f1ff8ae28" providerId="ADAL" clId="{AB43494B-F1D3-4CD7-BDC5-DB5E42221526}" dt="2023-03-02T22:11:58.659" v="1408" actId="14100"/>
          <ac:spMkLst>
            <pc:docMk/>
            <pc:sldMk cId="507736692" sldId="331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1:48.885" v="1406" actId="26606"/>
          <ac:spMkLst>
            <pc:docMk/>
            <pc:sldMk cId="507736692" sldId="331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1:48.885" v="1406" actId="26606"/>
          <ac:spMkLst>
            <pc:docMk/>
            <pc:sldMk cId="507736692" sldId="331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1:48.885" v="1406" actId="26606"/>
          <ac:spMkLst>
            <pc:docMk/>
            <pc:sldMk cId="507736692" sldId="331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1:48.885" v="1406" actId="26606"/>
          <ac:spMkLst>
            <pc:docMk/>
            <pc:sldMk cId="507736692" sldId="331"/>
            <ac:spMk id="7" creationId="{976FBABD-64C0-5D71-9825-A992C9ADCD6F}"/>
          </ac:spMkLst>
        </pc:spChg>
        <pc:spChg chg="add">
          <ac:chgData name="이형원" userId="9177c702-8b89-4be4-a456-962f1ff8ae28" providerId="ADAL" clId="{AB43494B-F1D3-4CD7-BDC5-DB5E42221526}" dt="2023-03-02T22:11:48.885" v="1406" actId="26606"/>
          <ac:spMkLst>
            <pc:docMk/>
            <pc:sldMk cId="507736692" sldId="331"/>
            <ac:spMk id="12" creationId="{743AA782-23D1-4521-8CAD-47662984AA08}"/>
          </ac:spMkLst>
        </pc:spChg>
        <pc:spChg chg="add">
          <ac:chgData name="이형원" userId="9177c702-8b89-4be4-a456-962f1ff8ae28" providerId="ADAL" clId="{AB43494B-F1D3-4CD7-BDC5-DB5E42221526}" dt="2023-03-02T22:11:48.885" v="1406" actId="26606"/>
          <ac:spMkLst>
            <pc:docMk/>
            <pc:sldMk cId="507736692" sldId="331"/>
            <ac:spMk id="14" creationId="{71877DBC-BB60-40F0-AC93-2ACDBAAE60CE}"/>
          </ac:spMkLst>
        </pc:spChg>
        <pc:picChg chg="mod">
          <ac:chgData name="이형원" userId="9177c702-8b89-4be4-a456-962f1ff8ae28" providerId="ADAL" clId="{AB43494B-F1D3-4CD7-BDC5-DB5E42221526}" dt="2023-03-02T22:12:11.715" v="1411" actId="14100"/>
          <ac:picMkLst>
            <pc:docMk/>
            <pc:sldMk cId="507736692" sldId="331"/>
            <ac:picMk id="6" creationId="{00000000-0000-0000-0000-000000000000}"/>
          </ac:picMkLst>
        </pc:picChg>
      </pc:sldChg>
      <pc:sldChg chg="addSp modSp add mod setBg">
        <pc:chgData name="이형원" userId="9177c702-8b89-4be4-a456-962f1ff8ae28" providerId="ADAL" clId="{AB43494B-F1D3-4CD7-BDC5-DB5E42221526}" dt="2023-03-02T22:12:29.118" v="1412" actId="26606"/>
        <pc:sldMkLst>
          <pc:docMk/>
          <pc:sldMk cId="3044769325" sldId="332"/>
        </pc:sldMkLst>
        <pc:spChg chg="mod">
          <ac:chgData name="이형원" userId="9177c702-8b89-4be4-a456-962f1ff8ae28" providerId="ADAL" clId="{AB43494B-F1D3-4CD7-BDC5-DB5E42221526}" dt="2023-03-02T22:12:29.118" v="1412" actId="26606"/>
          <ac:spMkLst>
            <pc:docMk/>
            <pc:sldMk cId="3044769325" sldId="332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2:29.118" v="1412" actId="26606"/>
          <ac:spMkLst>
            <pc:docMk/>
            <pc:sldMk cId="3044769325" sldId="332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2:29.118" v="1412" actId="26606"/>
          <ac:spMkLst>
            <pc:docMk/>
            <pc:sldMk cId="3044769325" sldId="332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2:29.118" v="1412" actId="26606"/>
          <ac:spMkLst>
            <pc:docMk/>
            <pc:sldMk cId="3044769325" sldId="332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2:29.118" v="1412" actId="26606"/>
          <ac:spMkLst>
            <pc:docMk/>
            <pc:sldMk cId="3044769325" sldId="332"/>
            <ac:spMk id="6" creationId="{870DBE5F-998F-8956-AC96-375E1567AAD0}"/>
          </ac:spMkLst>
        </pc:spChg>
        <pc:spChg chg="add">
          <ac:chgData name="이형원" userId="9177c702-8b89-4be4-a456-962f1ff8ae28" providerId="ADAL" clId="{AB43494B-F1D3-4CD7-BDC5-DB5E42221526}" dt="2023-03-02T22:12:29.118" v="1412" actId="26606"/>
          <ac:spMkLst>
            <pc:docMk/>
            <pc:sldMk cId="3044769325" sldId="332"/>
            <ac:spMk id="11" creationId="{100EDD19-6802-4EC3-95CE-CFFAB042CFD6}"/>
          </ac:spMkLst>
        </pc:spChg>
        <pc:spChg chg="add">
          <ac:chgData name="이형원" userId="9177c702-8b89-4be4-a456-962f1ff8ae28" providerId="ADAL" clId="{AB43494B-F1D3-4CD7-BDC5-DB5E42221526}" dt="2023-03-02T22:12:29.118" v="1412" actId="26606"/>
          <ac:spMkLst>
            <pc:docMk/>
            <pc:sldMk cId="3044769325" sldId="332"/>
            <ac:spMk id="13" creationId="{DB17E863-922E-4C26-BD64-E8FD41D28661}"/>
          </ac:spMkLst>
        </pc:spChg>
      </pc:sldChg>
      <pc:sldChg chg="del">
        <pc:chgData name="이형원" userId="9177c702-8b89-4be4-a456-962f1ff8ae28" providerId="ADAL" clId="{AB43494B-F1D3-4CD7-BDC5-DB5E42221526}" dt="2023-03-02T20:58:56.205" v="715" actId="47"/>
        <pc:sldMkLst>
          <pc:docMk/>
          <pc:sldMk cId="3481441879" sldId="333"/>
        </pc:sldMkLst>
      </pc:sldChg>
      <pc:sldChg chg="modSp add mod">
        <pc:chgData name="이형원" userId="9177c702-8b89-4be4-a456-962f1ff8ae28" providerId="ADAL" clId="{AB43494B-F1D3-4CD7-BDC5-DB5E42221526}" dt="2023-03-02T21:15:11.386" v="818" actId="1076"/>
        <pc:sldMkLst>
          <pc:docMk/>
          <pc:sldMk cId="3587062107" sldId="333"/>
        </pc:sldMkLst>
        <pc:spChg chg="mod">
          <ac:chgData name="이형원" userId="9177c702-8b89-4be4-a456-962f1ff8ae28" providerId="ADAL" clId="{AB43494B-F1D3-4CD7-BDC5-DB5E42221526}" dt="2023-03-02T21:14:59.901" v="815" actId="14100"/>
          <ac:spMkLst>
            <pc:docMk/>
            <pc:sldMk cId="3587062107" sldId="333"/>
            <ac:spMk id="3" creationId="{00000000-0000-0000-0000-000000000000}"/>
          </ac:spMkLst>
        </pc:spChg>
        <pc:picChg chg="mod">
          <ac:chgData name="이형원" userId="9177c702-8b89-4be4-a456-962f1ff8ae28" providerId="ADAL" clId="{AB43494B-F1D3-4CD7-BDC5-DB5E42221526}" dt="2023-03-02T21:15:11.386" v="818" actId="1076"/>
          <ac:picMkLst>
            <pc:docMk/>
            <pc:sldMk cId="3587062107" sldId="333"/>
            <ac:picMk id="4" creationId="{00000000-0000-0000-0000-000000000000}"/>
          </ac:picMkLst>
        </pc:picChg>
      </pc:sldChg>
      <pc:sldChg chg="addSp delSp modSp add mod setBg">
        <pc:chgData name="이형원" userId="9177c702-8b89-4be4-a456-962f1ff8ae28" providerId="ADAL" clId="{AB43494B-F1D3-4CD7-BDC5-DB5E42221526}" dt="2023-03-02T22:12:38.851" v="1413" actId="26606"/>
        <pc:sldMkLst>
          <pc:docMk/>
          <pc:sldMk cId="0" sldId="334"/>
        </pc:sldMkLst>
        <pc:spChg chg="del">
          <ac:chgData name="이형원" userId="9177c702-8b89-4be4-a456-962f1ff8ae28" providerId="ADAL" clId="{AB43494B-F1D3-4CD7-BDC5-DB5E42221526}" dt="2023-03-02T21:14:10.704" v="809" actId="478"/>
          <ac:spMkLst>
            <pc:docMk/>
            <pc:sldMk cId="0" sldId="334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2:38.851" v="1413" actId="26606"/>
          <ac:spMkLst>
            <pc:docMk/>
            <pc:sldMk cId="0" sldId="334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2:38.851" v="1413" actId="26606"/>
          <ac:spMkLst>
            <pc:docMk/>
            <pc:sldMk cId="0" sldId="334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2:38.851" v="1413" actId="26606"/>
          <ac:spMkLst>
            <pc:docMk/>
            <pc:sldMk cId="0" sldId="334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2:38.851" v="1413" actId="26606"/>
          <ac:spMkLst>
            <pc:docMk/>
            <pc:sldMk cId="0" sldId="334"/>
            <ac:spMk id="6" creationId="{0F2DCE22-B373-CF42-0608-108AE91C05EA}"/>
          </ac:spMkLst>
        </pc:spChg>
        <pc:spChg chg="add">
          <ac:chgData name="이형원" userId="9177c702-8b89-4be4-a456-962f1ff8ae28" providerId="ADAL" clId="{AB43494B-F1D3-4CD7-BDC5-DB5E42221526}" dt="2023-03-02T22:12:38.851" v="1413" actId="26606"/>
          <ac:spMkLst>
            <pc:docMk/>
            <pc:sldMk cId="0" sldId="334"/>
            <ac:spMk id="11" creationId="{100EDD19-6802-4EC3-95CE-CFFAB042CFD6}"/>
          </ac:spMkLst>
        </pc:spChg>
        <pc:spChg chg="add">
          <ac:chgData name="이형원" userId="9177c702-8b89-4be4-a456-962f1ff8ae28" providerId="ADAL" clId="{AB43494B-F1D3-4CD7-BDC5-DB5E42221526}" dt="2023-03-02T22:12:38.851" v="1413" actId="26606"/>
          <ac:spMkLst>
            <pc:docMk/>
            <pc:sldMk cId="0" sldId="334"/>
            <ac:spMk id="13" creationId="{DB17E863-922E-4C26-BD64-E8FD41D28661}"/>
          </ac:spMkLst>
        </pc:spChg>
      </pc:sldChg>
      <pc:sldChg chg="addSp delSp modSp add mod setBg">
        <pc:chgData name="이형원" userId="9177c702-8b89-4be4-a456-962f1ff8ae28" providerId="ADAL" clId="{AB43494B-F1D3-4CD7-BDC5-DB5E42221526}" dt="2023-03-02T22:12:43.966" v="1414" actId="26606"/>
        <pc:sldMkLst>
          <pc:docMk/>
          <pc:sldMk cId="0" sldId="335"/>
        </pc:sldMkLst>
        <pc:spChg chg="del">
          <ac:chgData name="이형원" userId="9177c702-8b89-4be4-a456-962f1ff8ae28" providerId="ADAL" clId="{AB43494B-F1D3-4CD7-BDC5-DB5E42221526}" dt="2023-03-02T21:14:47.634" v="812" actId="478"/>
          <ac:spMkLst>
            <pc:docMk/>
            <pc:sldMk cId="0" sldId="335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2:43.966" v="1414" actId="26606"/>
          <ac:spMkLst>
            <pc:docMk/>
            <pc:sldMk cId="0" sldId="335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2:43.966" v="1414" actId="26606"/>
          <ac:spMkLst>
            <pc:docMk/>
            <pc:sldMk cId="0" sldId="335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2:43.966" v="1414" actId="26606"/>
          <ac:spMkLst>
            <pc:docMk/>
            <pc:sldMk cId="0" sldId="335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2:43.966" v="1414" actId="26606"/>
          <ac:spMkLst>
            <pc:docMk/>
            <pc:sldMk cId="0" sldId="335"/>
            <ac:spMk id="6" creationId="{107B4530-8FF1-3ADC-9248-9FCE7DD8F354}"/>
          </ac:spMkLst>
        </pc:spChg>
        <pc:spChg chg="add">
          <ac:chgData name="이형원" userId="9177c702-8b89-4be4-a456-962f1ff8ae28" providerId="ADAL" clId="{AB43494B-F1D3-4CD7-BDC5-DB5E42221526}" dt="2023-03-02T22:12:43.966" v="1414" actId="26606"/>
          <ac:spMkLst>
            <pc:docMk/>
            <pc:sldMk cId="0" sldId="335"/>
            <ac:spMk id="11" creationId="{100EDD19-6802-4EC3-95CE-CFFAB042CFD6}"/>
          </ac:spMkLst>
        </pc:spChg>
        <pc:spChg chg="add">
          <ac:chgData name="이형원" userId="9177c702-8b89-4be4-a456-962f1ff8ae28" providerId="ADAL" clId="{AB43494B-F1D3-4CD7-BDC5-DB5E42221526}" dt="2023-03-02T22:12:43.966" v="1414" actId="26606"/>
          <ac:spMkLst>
            <pc:docMk/>
            <pc:sldMk cId="0" sldId="335"/>
            <ac:spMk id="13" creationId="{DB17E863-922E-4C26-BD64-E8FD41D28661}"/>
          </ac:spMkLst>
        </pc:spChg>
      </pc:sldChg>
      <pc:sldChg chg="addSp delSp modSp add mod setBg">
        <pc:chgData name="이형원" userId="9177c702-8b89-4be4-a456-962f1ff8ae28" providerId="ADAL" clId="{AB43494B-F1D3-4CD7-BDC5-DB5E42221526}" dt="2023-03-02T21:16:11.251" v="823" actId="14100"/>
        <pc:sldMkLst>
          <pc:docMk/>
          <pc:sldMk cId="2080726222" sldId="336"/>
        </pc:sldMkLst>
        <pc:spChg chg="mod">
          <ac:chgData name="이형원" userId="9177c702-8b89-4be4-a456-962f1ff8ae28" providerId="ADAL" clId="{AB43494B-F1D3-4CD7-BDC5-DB5E42221526}" dt="2023-03-02T21:15:53.069" v="820" actId="26606"/>
          <ac:spMkLst>
            <pc:docMk/>
            <pc:sldMk cId="2080726222" sldId="336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1:16:11.251" v="823" actId="14100"/>
          <ac:spMkLst>
            <pc:docMk/>
            <pc:sldMk cId="2080726222" sldId="336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1:15:53.069" v="820" actId="26606"/>
          <ac:spMkLst>
            <pc:docMk/>
            <pc:sldMk cId="2080726222" sldId="336"/>
            <ac:spMk id="4" creationId="{00000000-0000-0000-0000-000000000000}"/>
          </ac:spMkLst>
        </pc:spChg>
        <pc:spChg chg="del">
          <ac:chgData name="이형원" userId="9177c702-8b89-4be4-a456-962f1ff8ae28" providerId="ADAL" clId="{AB43494B-F1D3-4CD7-BDC5-DB5E42221526}" dt="2023-03-02T21:15:33.188" v="819" actId="478"/>
          <ac:spMkLst>
            <pc:docMk/>
            <pc:sldMk cId="2080726222" sldId="336"/>
            <ac:spMk id="7" creationId="{00000000-0000-0000-0000-000000000000}"/>
          </ac:spMkLst>
        </pc:spChg>
        <pc:spChg chg="add">
          <ac:chgData name="이형원" userId="9177c702-8b89-4be4-a456-962f1ff8ae28" providerId="ADAL" clId="{AB43494B-F1D3-4CD7-BDC5-DB5E42221526}" dt="2023-03-02T21:15:53.069" v="820" actId="26606"/>
          <ac:spMkLst>
            <pc:docMk/>
            <pc:sldMk cId="2080726222" sldId="336"/>
            <ac:spMk id="9" creationId="{907EF6B7-1338-4443-8C46-6A318D952DFD}"/>
          </ac:spMkLst>
        </pc:spChg>
        <pc:spChg chg="add">
          <ac:chgData name="이형원" userId="9177c702-8b89-4be4-a456-962f1ff8ae28" providerId="ADAL" clId="{AB43494B-F1D3-4CD7-BDC5-DB5E42221526}" dt="2023-03-02T21:15:53.069" v="820" actId="26606"/>
          <ac:spMkLst>
            <pc:docMk/>
            <pc:sldMk cId="2080726222" sldId="336"/>
            <ac:spMk id="11" creationId="{DAAE4CDD-124C-4DCF-9584-B6033B545DD5}"/>
          </ac:spMkLst>
        </pc:spChg>
        <pc:spChg chg="add">
          <ac:chgData name="이형원" userId="9177c702-8b89-4be4-a456-962f1ff8ae28" providerId="ADAL" clId="{AB43494B-F1D3-4CD7-BDC5-DB5E42221526}" dt="2023-03-02T21:15:53.069" v="820" actId="26606"/>
          <ac:spMkLst>
            <pc:docMk/>
            <pc:sldMk cId="2080726222" sldId="336"/>
            <ac:spMk id="13" creationId="{081E4A58-353D-44AE-B2FC-2A74E2E400F7}"/>
          </ac:spMkLst>
        </pc:spChg>
      </pc:sldChg>
      <pc:sldChg chg="addSp delSp modSp add mod setBg">
        <pc:chgData name="이형원" userId="9177c702-8b89-4be4-a456-962f1ff8ae28" providerId="ADAL" clId="{AB43494B-F1D3-4CD7-BDC5-DB5E42221526}" dt="2023-03-02T22:06:14.126" v="1377" actId="26606"/>
        <pc:sldMkLst>
          <pc:docMk/>
          <pc:sldMk cId="1155118127" sldId="337"/>
        </pc:sldMkLst>
        <pc:spChg chg="del">
          <ac:chgData name="이형원" userId="9177c702-8b89-4be4-a456-962f1ff8ae28" providerId="ADAL" clId="{AB43494B-F1D3-4CD7-BDC5-DB5E42221526}" dt="2023-03-02T22:06:09.714" v="1376" actId="478"/>
          <ac:spMkLst>
            <pc:docMk/>
            <pc:sldMk cId="1155118127" sldId="337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6:14.126" v="1377" actId="26606"/>
          <ac:spMkLst>
            <pc:docMk/>
            <pc:sldMk cId="1155118127" sldId="337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6:14.126" v="1377" actId="26606"/>
          <ac:spMkLst>
            <pc:docMk/>
            <pc:sldMk cId="1155118127" sldId="337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06:14.126" v="1377" actId="26606"/>
          <ac:spMkLst>
            <pc:docMk/>
            <pc:sldMk cId="1155118127" sldId="337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06:14.126" v="1377" actId="26606"/>
          <ac:spMkLst>
            <pc:docMk/>
            <pc:sldMk cId="1155118127" sldId="337"/>
            <ac:spMk id="6" creationId="{43B8A9D4-BC33-A9E8-1C68-F4B6CE2F92A8}"/>
          </ac:spMkLst>
        </pc:spChg>
        <pc:spChg chg="add">
          <ac:chgData name="이형원" userId="9177c702-8b89-4be4-a456-962f1ff8ae28" providerId="ADAL" clId="{AB43494B-F1D3-4CD7-BDC5-DB5E42221526}" dt="2023-03-02T22:06:14.126" v="1377" actId="26606"/>
          <ac:spMkLst>
            <pc:docMk/>
            <pc:sldMk cId="1155118127" sldId="337"/>
            <ac:spMk id="11" creationId="{100EDD19-6802-4EC3-95CE-CFFAB042CFD6}"/>
          </ac:spMkLst>
        </pc:spChg>
        <pc:spChg chg="add">
          <ac:chgData name="이형원" userId="9177c702-8b89-4be4-a456-962f1ff8ae28" providerId="ADAL" clId="{AB43494B-F1D3-4CD7-BDC5-DB5E42221526}" dt="2023-03-02T22:06:14.126" v="1377" actId="26606"/>
          <ac:spMkLst>
            <pc:docMk/>
            <pc:sldMk cId="1155118127" sldId="337"/>
            <ac:spMk id="13" creationId="{DB17E863-922E-4C26-BD64-E8FD41D28661}"/>
          </ac:spMkLst>
        </pc:spChg>
      </pc:sldChg>
      <pc:sldChg chg="addSp modSp add mod">
        <pc:chgData name="이형원" userId="9177c702-8b89-4be4-a456-962f1ff8ae28" providerId="ADAL" clId="{AB43494B-F1D3-4CD7-BDC5-DB5E42221526}" dt="2023-03-02T21:29:18.602" v="939" actId="1076"/>
        <pc:sldMkLst>
          <pc:docMk/>
          <pc:sldMk cId="3635905039" sldId="338"/>
        </pc:sldMkLst>
        <pc:spChg chg="mod">
          <ac:chgData name="이형원" userId="9177c702-8b89-4be4-a456-962f1ff8ae28" providerId="ADAL" clId="{AB43494B-F1D3-4CD7-BDC5-DB5E42221526}" dt="2023-03-02T21:22:19.563" v="879" actId="1076"/>
          <ac:spMkLst>
            <pc:docMk/>
            <pc:sldMk cId="3635905039" sldId="338"/>
            <ac:spMk id="3" creationId="{09062709-3003-4256-8427-6C44B8CADF3B}"/>
          </ac:spMkLst>
        </pc:spChg>
        <pc:picChg chg="add mod">
          <ac:chgData name="이형원" userId="9177c702-8b89-4be4-a456-962f1ff8ae28" providerId="ADAL" clId="{AB43494B-F1D3-4CD7-BDC5-DB5E42221526}" dt="2023-03-02T21:29:18.602" v="939" actId="1076"/>
          <ac:picMkLst>
            <pc:docMk/>
            <pc:sldMk cId="3635905039" sldId="338"/>
            <ac:picMk id="4098" creationId="{B6C37966-F492-85B2-38FF-9C724E802529}"/>
          </ac:picMkLst>
        </pc:picChg>
      </pc:sldChg>
      <pc:sldChg chg="addSp modSp add mod setBg">
        <pc:chgData name="이형원" userId="9177c702-8b89-4be4-a456-962f1ff8ae28" providerId="ADAL" clId="{AB43494B-F1D3-4CD7-BDC5-DB5E42221526}" dt="2023-03-02T22:14:03.883" v="1420" actId="14100"/>
        <pc:sldMkLst>
          <pc:docMk/>
          <pc:sldMk cId="1404478451" sldId="339"/>
        </pc:sldMkLst>
        <pc:spChg chg="mod ord">
          <ac:chgData name="이형원" userId="9177c702-8b89-4be4-a456-962f1ff8ae28" providerId="ADAL" clId="{AB43494B-F1D3-4CD7-BDC5-DB5E42221526}" dt="2023-03-02T22:14:03.883" v="1420" actId="14100"/>
          <ac:spMkLst>
            <pc:docMk/>
            <pc:sldMk cId="1404478451" sldId="339"/>
            <ac:spMk id="2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3:51.153" v="1417" actId="26606"/>
          <ac:spMkLst>
            <pc:docMk/>
            <pc:sldMk cId="1404478451" sldId="339"/>
            <ac:spMk id="3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3:51.153" v="1417" actId="26606"/>
          <ac:spMkLst>
            <pc:docMk/>
            <pc:sldMk cId="1404478451" sldId="339"/>
            <ac:spMk id="4" creationId="{00000000-0000-0000-0000-000000000000}"/>
          </ac:spMkLst>
        </pc:spChg>
        <pc:spChg chg="mod ord">
          <ac:chgData name="이형원" userId="9177c702-8b89-4be4-a456-962f1ff8ae28" providerId="ADAL" clId="{AB43494B-F1D3-4CD7-BDC5-DB5E42221526}" dt="2023-03-02T22:13:51.153" v="1417" actId="26606"/>
          <ac:spMkLst>
            <pc:docMk/>
            <pc:sldMk cId="1404478451" sldId="339"/>
            <ac:spMk id="5" creationId="{00000000-0000-0000-0000-000000000000}"/>
          </ac:spMkLst>
        </pc:spChg>
        <pc:spChg chg="mod">
          <ac:chgData name="이형원" userId="9177c702-8b89-4be4-a456-962f1ff8ae28" providerId="ADAL" clId="{AB43494B-F1D3-4CD7-BDC5-DB5E42221526}" dt="2023-03-02T22:13:51.153" v="1417" actId="26606"/>
          <ac:spMkLst>
            <pc:docMk/>
            <pc:sldMk cId="1404478451" sldId="339"/>
            <ac:spMk id="6" creationId="{AF0F14F5-E24D-1768-DEC4-1E401BCE8CF9}"/>
          </ac:spMkLst>
        </pc:spChg>
        <pc:spChg chg="add">
          <ac:chgData name="이형원" userId="9177c702-8b89-4be4-a456-962f1ff8ae28" providerId="ADAL" clId="{AB43494B-F1D3-4CD7-BDC5-DB5E42221526}" dt="2023-03-02T22:13:51.153" v="1417" actId="26606"/>
          <ac:spMkLst>
            <pc:docMk/>
            <pc:sldMk cId="1404478451" sldId="339"/>
            <ac:spMk id="11" creationId="{4522B21E-B2B9-4C72-9A71-C87EFD137480}"/>
          </ac:spMkLst>
        </pc:spChg>
        <pc:spChg chg="add">
          <ac:chgData name="이형원" userId="9177c702-8b89-4be4-a456-962f1ff8ae28" providerId="ADAL" clId="{AB43494B-F1D3-4CD7-BDC5-DB5E42221526}" dt="2023-03-02T22:13:51.153" v="1417" actId="26606"/>
          <ac:spMkLst>
            <pc:docMk/>
            <pc:sldMk cId="1404478451" sldId="339"/>
            <ac:spMk id="13" creationId="{5EB7D2A2-F448-44D4-938C-DC84CBCB3B1E}"/>
          </ac:spMkLst>
        </pc:spChg>
        <pc:spChg chg="add">
          <ac:chgData name="이형원" userId="9177c702-8b89-4be4-a456-962f1ff8ae28" providerId="ADAL" clId="{AB43494B-F1D3-4CD7-BDC5-DB5E42221526}" dt="2023-03-02T22:13:51.153" v="1417" actId="26606"/>
          <ac:spMkLst>
            <pc:docMk/>
            <pc:sldMk cId="1404478451" sldId="339"/>
            <ac:spMk id="15" creationId="{871AEA07-1E14-44B4-8E55-64EF049CD66F}"/>
          </ac:spMkLst>
        </pc:spChg>
        <pc:cxnChg chg="add">
          <ac:chgData name="이형원" userId="9177c702-8b89-4be4-a456-962f1ff8ae28" providerId="ADAL" clId="{AB43494B-F1D3-4CD7-BDC5-DB5E42221526}" dt="2023-03-02T22:13:51.153" v="1417" actId="26606"/>
          <ac:cxnSpMkLst>
            <pc:docMk/>
            <pc:sldMk cId="1404478451" sldId="339"/>
            <ac:cxnSpMk id="17" creationId="{F7C8EA93-3210-4C62-99E9-153C275E3A87}"/>
          </ac:cxnSpMkLst>
        </pc:cxnChg>
      </pc:sldChg>
      <pc:sldChg chg="modSp add mod">
        <pc:chgData name="이형원" userId="9177c702-8b89-4be4-a456-962f1ff8ae28" providerId="ADAL" clId="{AB43494B-F1D3-4CD7-BDC5-DB5E42221526}" dt="2023-03-02T21:22:49.843" v="885" actId="1076"/>
        <pc:sldMkLst>
          <pc:docMk/>
          <pc:sldMk cId="3186213152" sldId="340"/>
        </pc:sldMkLst>
        <pc:spChg chg="mod">
          <ac:chgData name="이형원" userId="9177c702-8b89-4be4-a456-962f1ff8ae28" providerId="ADAL" clId="{AB43494B-F1D3-4CD7-BDC5-DB5E42221526}" dt="2023-03-02T21:22:31.828" v="880" actId="1076"/>
          <ac:spMkLst>
            <pc:docMk/>
            <pc:sldMk cId="3186213152" sldId="340"/>
            <ac:spMk id="3" creationId="{09AEA6FB-D13E-404A-910C-B0E5E2855450}"/>
          </ac:spMkLst>
        </pc:spChg>
        <pc:picChg chg="mod">
          <ac:chgData name="이형원" userId="9177c702-8b89-4be4-a456-962f1ff8ae28" providerId="ADAL" clId="{AB43494B-F1D3-4CD7-BDC5-DB5E42221526}" dt="2023-03-02T21:22:49.843" v="885" actId="1076"/>
          <ac:picMkLst>
            <pc:docMk/>
            <pc:sldMk cId="3186213152" sldId="340"/>
            <ac:picMk id="6" creationId="{5895E706-A779-4D17-A28D-42FDE32F0373}"/>
          </ac:picMkLst>
        </pc:picChg>
        <pc:picChg chg="mod">
          <ac:chgData name="이형원" userId="9177c702-8b89-4be4-a456-962f1ff8ae28" providerId="ADAL" clId="{AB43494B-F1D3-4CD7-BDC5-DB5E42221526}" dt="2023-03-02T21:22:37.475" v="881" actId="1076"/>
          <ac:picMkLst>
            <pc:docMk/>
            <pc:sldMk cId="3186213152" sldId="340"/>
            <ac:picMk id="7" creationId="{66824FEC-7A08-45A9-AF1A-6D16494D625C}"/>
          </ac:picMkLst>
        </pc:picChg>
      </pc:sldChg>
      <pc:sldChg chg="modSp add mod">
        <pc:chgData name="이형원" userId="9177c702-8b89-4be4-a456-962f1ff8ae28" providerId="ADAL" clId="{AB43494B-F1D3-4CD7-BDC5-DB5E42221526}" dt="2023-03-02T21:23:05.787" v="889" actId="1076"/>
        <pc:sldMkLst>
          <pc:docMk/>
          <pc:sldMk cId="3420493685" sldId="341"/>
        </pc:sldMkLst>
        <pc:spChg chg="mod">
          <ac:chgData name="이형원" userId="9177c702-8b89-4be4-a456-962f1ff8ae28" providerId="ADAL" clId="{AB43494B-F1D3-4CD7-BDC5-DB5E42221526}" dt="2023-03-02T20:59:33.320" v="724" actId="27636"/>
          <ac:spMkLst>
            <pc:docMk/>
            <pc:sldMk cId="3420493685" sldId="341"/>
            <ac:spMk id="2" creationId="{8EC7B09C-F20B-4AEE-BA37-30AC19D72FDD}"/>
          </ac:spMkLst>
        </pc:spChg>
        <pc:spChg chg="mod">
          <ac:chgData name="이형원" userId="9177c702-8b89-4be4-a456-962f1ff8ae28" providerId="ADAL" clId="{AB43494B-F1D3-4CD7-BDC5-DB5E42221526}" dt="2023-03-02T21:23:05.787" v="889" actId="1076"/>
          <ac:spMkLst>
            <pc:docMk/>
            <pc:sldMk cId="3420493685" sldId="341"/>
            <ac:spMk id="3" creationId="{BC934034-11A0-4A71-B068-2FB43AAF0CE3}"/>
          </ac:spMkLst>
        </pc:spChg>
      </pc:sldChg>
      <pc:sldChg chg="delSp modSp add mod">
        <pc:chgData name="이형원" userId="9177c702-8b89-4be4-a456-962f1ff8ae28" providerId="ADAL" clId="{AB43494B-F1D3-4CD7-BDC5-DB5E42221526}" dt="2023-03-02T21:23:33.443" v="894" actId="1076"/>
        <pc:sldMkLst>
          <pc:docMk/>
          <pc:sldMk cId="935914341" sldId="342"/>
        </pc:sldMkLst>
        <pc:spChg chg="del">
          <ac:chgData name="이형원" userId="9177c702-8b89-4be4-a456-962f1ff8ae28" providerId="ADAL" clId="{AB43494B-F1D3-4CD7-BDC5-DB5E42221526}" dt="2023-03-02T21:23:22.893" v="890" actId="478"/>
          <ac:spMkLst>
            <pc:docMk/>
            <pc:sldMk cId="935914341" sldId="342"/>
            <ac:spMk id="2" creationId="{AA444EFA-F8EE-4CCA-B753-C2BFF5A265D7}"/>
          </ac:spMkLst>
        </pc:spChg>
        <pc:spChg chg="del">
          <ac:chgData name="이형원" userId="9177c702-8b89-4be4-a456-962f1ff8ae28" providerId="ADAL" clId="{AB43494B-F1D3-4CD7-BDC5-DB5E42221526}" dt="2023-03-02T21:23:26.559" v="891" actId="478"/>
          <ac:spMkLst>
            <pc:docMk/>
            <pc:sldMk cId="935914341" sldId="342"/>
            <ac:spMk id="3" creationId="{A77FAF94-8778-4D26-812F-6A0E9E836E5A}"/>
          </ac:spMkLst>
        </pc:spChg>
        <pc:picChg chg="mod">
          <ac:chgData name="이형원" userId="9177c702-8b89-4be4-a456-962f1ff8ae28" providerId="ADAL" clId="{AB43494B-F1D3-4CD7-BDC5-DB5E42221526}" dt="2023-03-02T21:23:33.443" v="894" actId="1076"/>
          <ac:picMkLst>
            <pc:docMk/>
            <pc:sldMk cId="935914341" sldId="342"/>
            <ac:picMk id="6" creationId="{4BCD0DFE-8AE8-4FFA-957F-4CA6EAD2E472}"/>
          </ac:picMkLst>
        </pc:picChg>
      </pc:sldChg>
      <pc:sldChg chg="modSp mod">
        <pc:chgData name="이형원" userId="9177c702-8b89-4be4-a456-962f1ff8ae28" providerId="ADAL" clId="{AB43494B-F1D3-4CD7-BDC5-DB5E42221526}" dt="2023-03-02T22:01:28.228" v="1374"/>
        <pc:sldMkLst>
          <pc:docMk/>
          <pc:sldMk cId="2343981666" sldId="349"/>
        </pc:sldMkLst>
        <pc:spChg chg="mod">
          <ac:chgData name="이형원" userId="9177c702-8b89-4be4-a456-962f1ff8ae28" providerId="ADAL" clId="{AB43494B-F1D3-4CD7-BDC5-DB5E42221526}" dt="2023-03-02T22:01:28.228" v="1374"/>
          <ac:spMkLst>
            <pc:docMk/>
            <pc:sldMk cId="2343981666" sldId="349"/>
            <ac:spMk id="3" creationId="{00000000-0000-0000-0000-000000000000}"/>
          </ac:spMkLst>
        </pc:spChg>
      </pc:sldChg>
      <pc:sldChg chg="del">
        <pc:chgData name="이형원" userId="9177c702-8b89-4be4-a456-962f1ff8ae28" providerId="ADAL" clId="{AB43494B-F1D3-4CD7-BDC5-DB5E42221526}" dt="2023-03-02T20:46:45.362" v="17" actId="47"/>
        <pc:sldMkLst>
          <pc:docMk/>
          <pc:sldMk cId="2536182668" sldId="353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541745696" sldId="357"/>
        </pc:sldMkLst>
      </pc:sldChg>
      <pc:sldChg chg="del">
        <pc:chgData name="이형원" userId="9177c702-8b89-4be4-a456-962f1ff8ae28" providerId="ADAL" clId="{AB43494B-F1D3-4CD7-BDC5-DB5E42221526}" dt="2023-03-02T20:46:46.459" v="18" actId="47"/>
        <pc:sldMkLst>
          <pc:docMk/>
          <pc:sldMk cId="100787138" sldId="359"/>
        </pc:sldMkLst>
      </pc:sldChg>
      <pc:sldChg chg="del">
        <pc:chgData name="이형원" userId="9177c702-8b89-4be4-a456-962f1ff8ae28" providerId="ADAL" clId="{AB43494B-F1D3-4CD7-BDC5-DB5E42221526}" dt="2023-03-02T20:46:48.731" v="19" actId="47"/>
        <pc:sldMkLst>
          <pc:docMk/>
          <pc:sldMk cId="3976875134" sldId="360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256369971" sldId="361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904191037" sldId="364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535460528" sldId="365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630436748" sldId="366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850664109" sldId="369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4233964975" sldId="370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3202803517" sldId="371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733033445" sldId="372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53555282" sldId="373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3459381292" sldId="376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540870059" sldId="377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691844048" sldId="379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801212617" sldId="380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177797075" sldId="381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392281541" sldId="382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952456189" sldId="386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059861948" sldId="387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923549444" sldId="388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3865891804" sldId="389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958379282" sldId="390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237460430" sldId="391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3291818747" sldId="394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808724654" sldId="396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3332823409" sldId="397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4058261389" sldId="398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654974918" sldId="399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085151299" sldId="400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675982528" sldId="401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3881713108" sldId="402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40905683" sldId="404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880310620" sldId="405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3848456521" sldId="406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932225316" sldId="407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076368601" sldId="408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2261693813" sldId="429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773012161" sldId="430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3808376382" sldId="431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9983813" sldId="432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625735409" sldId="433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1815040909" sldId="434"/>
        </pc:sldMkLst>
      </pc:sldChg>
      <pc:sldChg chg="del">
        <pc:chgData name="이형원" userId="9177c702-8b89-4be4-a456-962f1ff8ae28" providerId="ADAL" clId="{AB43494B-F1D3-4CD7-BDC5-DB5E42221526}" dt="2023-03-02T20:59:03.748" v="716" actId="47"/>
        <pc:sldMkLst>
          <pc:docMk/>
          <pc:sldMk cId="3093325800" sldId="435"/>
        </pc:sldMkLst>
      </pc:sldChg>
      <pc:sldChg chg="addSp new mod">
        <pc:chgData name="이형원" userId="9177c702-8b89-4be4-a456-962f1ff8ae28" providerId="ADAL" clId="{AB43494B-F1D3-4CD7-BDC5-DB5E42221526}" dt="2023-03-02T20:38:17.893" v="14" actId="22"/>
        <pc:sldMkLst>
          <pc:docMk/>
          <pc:sldMk cId="1376108531" sldId="436"/>
        </pc:sldMkLst>
        <pc:picChg chg="add">
          <ac:chgData name="이형원" userId="9177c702-8b89-4be4-a456-962f1ff8ae28" providerId="ADAL" clId="{AB43494B-F1D3-4CD7-BDC5-DB5E42221526}" dt="2023-03-02T20:38:17.893" v="14" actId="22"/>
          <ac:picMkLst>
            <pc:docMk/>
            <pc:sldMk cId="1376108531" sldId="436"/>
            <ac:picMk id="6" creationId="{C3C8CE12-9149-49D8-3817-0432F6C1E968}"/>
          </ac:picMkLst>
        </pc:picChg>
      </pc:sldChg>
      <pc:sldChg chg="addSp modSp new mod">
        <pc:chgData name="이형원" userId="9177c702-8b89-4be4-a456-962f1ff8ae28" providerId="ADAL" clId="{AB43494B-F1D3-4CD7-BDC5-DB5E42221526}" dt="2023-03-02T22:18:26.604" v="1517" actId="1076"/>
        <pc:sldMkLst>
          <pc:docMk/>
          <pc:sldMk cId="3198264417" sldId="437"/>
        </pc:sldMkLst>
        <pc:spChg chg="add mod">
          <ac:chgData name="이형원" userId="9177c702-8b89-4be4-a456-962f1ff8ae28" providerId="ADAL" clId="{AB43494B-F1D3-4CD7-BDC5-DB5E42221526}" dt="2023-03-02T22:18:26.604" v="1517" actId="1076"/>
          <ac:spMkLst>
            <pc:docMk/>
            <pc:sldMk cId="3198264417" sldId="437"/>
            <ac:spMk id="11" creationId="{1D701084-CF4C-B37B-D70B-023AC50DCDF7}"/>
          </ac:spMkLst>
        </pc:spChg>
        <pc:picChg chg="add">
          <ac:chgData name="이형원" userId="9177c702-8b89-4be4-a456-962f1ff8ae28" providerId="ADAL" clId="{AB43494B-F1D3-4CD7-BDC5-DB5E42221526}" dt="2023-03-02T20:46:34.618" v="16" actId="22"/>
          <ac:picMkLst>
            <pc:docMk/>
            <pc:sldMk cId="3198264417" sldId="437"/>
            <ac:picMk id="6" creationId="{E820E185-3307-8905-6613-3FC2DE64A241}"/>
          </ac:picMkLst>
        </pc:picChg>
        <pc:picChg chg="add mod">
          <ac:chgData name="이형원" userId="9177c702-8b89-4be4-a456-962f1ff8ae28" providerId="ADAL" clId="{AB43494B-F1D3-4CD7-BDC5-DB5E42221526}" dt="2023-03-02T21:26:00.820" v="897" actId="1076"/>
          <ac:picMkLst>
            <pc:docMk/>
            <pc:sldMk cId="3198264417" sldId="437"/>
            <ac:picMk id="8" creationId="{42D7AFC4-5B2D-F081-F738-8032A87239AD}"/>
          </ac:picMkLst>
        </pc:picChg>
      </pc:sldChg>
      <pc:sldChg chg="modSp add mod">
        <pc:chgData name="이형원" userId="9177c702-8b89-4be4-a456-962f1ff8ae28" providerId="ADAL" clId="{AB43494B-F1D3-4CD7-BDC5-DB5E42221526}" dt="2023-03-02T22:00:25.461" v="1318" actId="1076"/>
        <pc:sldMkLst>
          <pc:docMk/>
          <pc:sldMk cId="3434238645" sldId="438"/>
        </pc:sldMkLst>
        <pc:spChg chg="mod">
          <ac:chgData name="이형원" userId="9177c702-8b89-4be4-a456-962f1ff8ae28" providerId="ADAL" clId="{AB43494B-F1D3-4CD7-BDC5-DB5E42221526}" dt="2023-03-02T22:00:25.461" v="1318" actId="1076"/>
          <ac:spMkLst>
            <pc:docMk/>
            <pc:sldMk cId="3434238645" sldId="438"/>
            <ac:spMk id="7" creationId="{00000000-0000-0000-0000-000000000000}"/>
          </ac:spMkLst>
        </pc:spChg>
      </pc:sldChg>
      <pc:sldChg chg="addSp modSp add mod setBg">
        <pc:chgData name="이형원" userId="9177c702-8b89-4be4-a456-962f1ff8ae28" providerId="ADAL" clId="{AB43494B-F1D3-4CD7-BDC5-DB5E42221526}" dt="2023-03-02T22:16:05.709" v="1486" actId="27636"/>
        <pc:sldMkLst>
          <pc:docMk/>
          <pc:sldMk cId="1430768300" sldId="439"/>
        </pc:sldMkLst>
        <pc:spChg chg="mod">
          <ac:chgData name="이형원" userId="9177c702-8b89-4be4-a456-962f1ff8ae28" providerId="ADAL" clId="{AB43494B-F1D3-4CD7-BDC5-DB5E42221526}" dt="2023-03-02T22:15:40.043" v="1476" actId="26606"/>
          <ac:spMkLst>
            <pc:docMk/>
            <pc:sldMk cId="1430768300" sldId="439"/>
            <ac:spMk id="2" creationId="{65D7AFFF-D370-4289-A4BD-EA4A389BE295}"/>
          </ac:spMkLst>
        </pc:spChg>
        <pc:spChg chg="mod">
          <ac:chgData name="이형원" userId="9177c702-8b89-4be4-a456-962f1ff8ae28" providerId="ADAL" clId="{AB43494B-F1D3-4CD7-BDC5-DB5E42221526}" dt="2023-03-02T22:16:05.709" v="1486" actId="27636"/>
          <ac:spMkLst>
            <pc:docMk/>
            <pc:sldMk cId="1430768300" sldId="439"/>
            <ac:spMk id="3" creationId="{B81984E4-2B44-4599-A4B0-C46F09C31404}"/>
          </ac:spMkLst>
        </pc:spChg>
        <pc:spChg chg="mod">
          <ac:chgData name="이형원" userId="9177c702-8b89-4be4-a456-962f1ff8ae28" providerId="ADAL" clId="{AB43494B-F1D3-4CD7-BDC5-DB5E42221526}" dt="2023-03-02T22:15:40.043" v="1476" actId="26606"/>
          <ac:spMkLst>
            <pc:docMk/>
            <pc:sldMk cId="1430768300" sldId="439"/>
            <ac:spMk id="4" creationId="{57CDCE66-F1D6-4770-9FA2-E4F03FE5C764}"/>
          </ac:spMkLst>
        </pc:spChg>
        <pc:spChg chg="add">
          <ac:chgData name="이형원" userId="9177c702-8b89-4be4-a456-962f1ff8ae28" providerId="ADAL" clId="{AB43494B-F1D3-4CD7-BDC5-DB5E42221526}" dt="2023-03-02T22:15:40.043" v="1476" actId="26606"/>
          <ac:spMkLst>
            <pc:docMk/>
            <pc:sldMk cId="1430768300" sldId="439"/>
            <ac:spMk id="9" creationId="{4522B21E-B2B9-4C72-9A71-C87EFD137480}"/>
          </ac:spMkLst>
        </pc:spChg>
        <pc:spChg chg="add">
          <ac:chgData name="이형원" userId="9177c702-8b89-4be4-a456-962f1ff8ae28" providerId="ADAL" clId="{AB43494B-F1D3-4CD7-BDC5-DB5E42221526}" dt="2023-03-02T22:15:40.043" v="1476" actId="26606"/>
          <ac:spMkLst>
            <pc:docMk/>
            <pc:sldMk cId="1430768300" sldId="439"/>
            <ac:spMk id="11" creationId="{5EB7D2A2-F448-44D4-938C-DC84CBCB3B1E}"/>
          </ac:spMkLst>
        </pc:spChg>
        <pc:spChg chg="add">
          <ac:chgData name="이형원" userId="9177c702-8b89-4be4-a456-962f1ff8ae28" providerId="ADAL" clId="{AB43494B-F1D3-4CD7-BDC5-DB5E42221526}" dt="2023-03-02T22:15:40.043" v="1476" actId="26606"/>
          <ac:spMkLst>
            <pc:docMk/>
            <pc:sldMk cId="1430768300" sldId="439"/>
            <ac:spMk id="13" creationId="{871AEA07-1E14-44B4-8E55-64EF049CD66F}"/>
          </ac:spMkLst>
        </pc:spChg>
        <pc:cxnChg chg="add">
          <ac:chgData name="이형원" userId="9177c702-8b89-4be4-a456-962f1ff8ae28" providerId="ADAL" clId="{AB43494B-F1D3-4CD7-BDC5-DB5E42221526}" dt="2023-03-02T22:15:40.043" v="1476" actId="26606"/>
          <ac:cxnSpMkLst>
            <pc:docMk/>
            <pc:sldMk cId="1430768300" sldId="439"/>
            <ac:cxnSpMk id="15" creationId="{F7C8EA93-3210-4C62-99E9-153C275E3A87}"/>
          </ac:cxnSpMkLst>
        </pc:cxnChg>
      </pc:sldChg>
      <pc:sldChg chg="addSp modSp add mod">
        <pc:chgData name="이형원" userId="9177c702-8b89-4be4-a456-962f1ff8ae28" providerId="ADAL" clId="{AB43494B-F1D3-4CD7-BDC5-DB5E42221526}" dt="2023-03-02T22:16:48.943" v="1489" actId="1076"/>
        <pc:sldMkLst>
          <pc:docMk/>
          <pc:sldMk cId="1545105778" sldId="440"/>
        </pc:sldMkLst>
        <pc:spChg chg="add mod">
          <ac:chgData name="이형원" userId="9177c702-8b89-4be4-a456-962f1ff8ae28" providerId="ADAL" clId="{AB43494B-F1D3-4CD7-BDC5-DB5E42221526}" dt="2023-03-02T22:16:48.943" v="1489" actId="1076"/>
          <ac:spMkLst>
            <pc:docMk/>
            <pc:sldMk cId="1545105778" sldId="440"/>
            <ac:spMk id="7" creationId="{56DD7D48-8F8D-090A-AFC2-2B4ABFE98DA3}"/>
          </ac:spMkLst>
        </pc:spChg>
      </pc:sldChg>
      <pc:sldChg chg="add">
        <pc:chgData name="이형원" userId="9177c702-8b89-4be4-a456-962f1ff8ae28" providerId="ADAL" clId="{AB43494B-F1D3-4CD7-BDC5-DB5E42221526}" dt="2023-03-02T21:30:26.891" v="940"/>
        <pc:sldMkLst>
          <pc:docMk/>
          <pc:sldMk cId="1583177479" sldId="441"/>
        </pc:sldMkLst>
      </pc:sldChg>
      <pc:sldChg chg="addSp modSp new mod">
        <pc:chgData name="이형원" userId="9177c702-8b89-4be4-a456-962f1ff8ae28" providerId="ADAL" clId="{AB43494B-F1D3-4CD7-BDC5-DB5E42221526}" dt="2023-03-02T21:46:19.188" v="1129"/>
        <pc:sldMkLst>
          <pc:docMk/>
          <pc:sldMk cId="560152061" sldId="442"/>
        </pc:sldMkLst>
        <pc:spChg chg="mod">
          <ac:chgData name="이형원" userId="9177c702-8b89-4be4-a456-962f1ff8ae28" providerId="ADAL" clId="{AB43494B-F1D3-4CD7-BDC5-DB5E42221526}" dt="2023-03-02T21:46:19.188" v="1129"/>
          <ac:spMkLst>
            <pc:docMk/>
            <pc:sldMk cId="560152061" sldId="442"/>
            <ac:spMk id="2" creationId="{6EEE5C57-CE16-BE91-AF8F-A05E805E57A9}"/>
          </ac:spMkLst>
        </pc:spChg>
        <pc:picChg chg="add mod">
          <ac:chgData name="이형원" userId="9177c702-8b89-4be4-a456-962f1ff8ae28" providerId="ADAL" clId="{AB43494B-F1D3-4CD7-BDC5-DB5E42221526}" dt="2023-03-02T21:37:38.915" v="1100" actId="14100"/>
          <ac:picMkLst>
            <pc:docMk/>
            <pc:sldMk cId="560152061" sldId="442"/>
            <ac:picMk id="8" creationId="{20B53694-B486-348C-841B-F38AA825CE4C}"/>
          </ac:picMkLst>
        </pc:picChg>
        <pc:picChg chg="add mod">
          <ac:chgData name="이형원" userId="9177c702-8b89-4be4-a456-962f1ff8ae28" providerId="ADAL" clId="{AB43494B-F1D3-4CD7-BDC5-DB5E42221526}" dt="2023-03-02T21:37:52.540" v="1104" actId="14100"/>
          <ac:picMkLst>
            <pc:docMk/>
            <pc:sldMk cId="560152061" sldId="442"/>
            <ac:picMk id="10" creationId="{3B2F2703-AFE2-E713-442D-CC325E4ACD0D}"/>
          </ac:picMkLst>
        </pc:picChg>
      </pc:sldChg>
      <pc:sldChg chg="addSp delSp modSp new mod">
        <pc:chgData name="이형원" userId="9177c702-8b89-4be4-a456-962f1ff8ae28" providerId="ADAL" clId="{AB43494B-F1D3-4CD7-BDC5-DB5E42221526}" dt="2023-03-02T21:47:51.493" v="1204" actId="207"/>
        <pc:sldMkLst>
          <pc:docMk/>
          <pc:sldMk cId="2370290573" sldId="443"/>
        </pc:sldMkLst>
        <pc:spChg chg="mod">
          <ac:chgData name="이형원" userId="9177c702-8b89-4be4-a456-962f1ff8ae28" providerId="ADAL" clId="{AB43494B-F1D3-4CD7-BDC5-DB5E42221526}" dt="2023-03-02T21:46:28.099" v="1153"/>
          <ac:spMkLst>
            <pc:docMk/>
            <pc:sldMk cId="2370290573" sldId="443"/>
            <ac:spMk id="2" creationId="{E326BF4C-2924-18B4-C5AA-81E0FDFC8BC0}"/>
          </ac:spMkLst>
        </pc:spChg>
        <pc:spChg chg="del">
          <ac:chgData name="이형원" userId="9177c702-8b89-4be4-a456-962f1ff8ae28" providerId="ADAL" clId="{AB43494B-F1D3-4CD7-BDC5-DB5E42221526}" dt="2023-03-02T21:47:40.507" v="1201" actId="478"/>
          <ac:spMkLst>
            <pc:docMk/>
            <pc:sldMk cId="2370290573" sldId="443"/>
            <ac:spMk id="3" creationId="{8D43ADA1-880A-D845-B966-DC2CBB902D91}"/>
          </ac:spMkLst>
        </pc:spChg>
        <pc:spChg chg="add mod">
          <ac:chgData name="이형원" userId="9177c702-8b89-4be4-a456-962f1ff8ae28" providerId="ADAL" clId="{AB43494B-F1D3-4CD7-BDC5-DB5E42221526}" dt="2023-03-02T21:47:04.618" v="1172" actId="1076"/>
          <ac:spMkLst>
            <pc:docMk/>
            <pc:sldMk cId="2370290573" sldId="443"/>
            <ac:spMk id="9" creationId="{F9AD24DF-0AC8-28B0-CDD0-36B7AC3BD09D}"/>
          </ac:spMkLst>
        </pc:spChg>
        <pc:spChg chg="add mod">
          <ac:chgData name="이형원" userId="9177c702-8b89-4be4-a456-962f1ff8ae28" providerId="ADAL" clId="{AB43494B-F1D3-4CD7-BDC5-DB5E42221526}" dt="2023-03-02T21:47:25.048" v="1200" actId="20577"/>
          <ac:spMkLst>
            <pc:docMk/>
            <pc:sldMk cId="2370290573" sldId="443"/>
            <ac:spMk id="10" creationId="{B66E46FC-8D76-F23A-6102-A6351647D472}"/>
          </ac:spMkLst>
        </pc:spChg>
        <pc:spChg chg="add mod">
          <ac:chgData name="이형원" userId="9177c702-8b89-4be4-a456-962f1ff8ae28" providerId="ADAL" clId="{AB43494B-F1D3-4CD7-BDC5-DB5E42221526}" dt="2023-03-02T21:47:51.493" v="1204" actId="207"/>
          <ac:spMkLst>
            <pc:docMk/>
            <pc:sldMk cId="2370290573" sldId="443"/>
            <ac:spMk id="11" creationId="{EF57B92E-3D70-C207-374A-4383D98B5AA0}"/>
          </ac:spMkLst>
        </pc:spChg>
        <pc:spChg chg="add mod">
          <ac:chgData name="이형원" userId="9177c702-8b89-4be4-a456-962f1ff8ae28" providerId="ADAL" clId="{AB43494B-F1D3-4CD7-BDC5-DB5E42221526}" dt="2023-03-02T21:47:51.493" v="1204" actId="207"/>
          <ac:spMkLst>
            <pc:docMk/>
            <pc:sldMk cId="2370290573" sldId="443"/>
            <ac:spMk id="12" creationId="{E7E922F6-89F7-7EA9-800B-5E6A8FDD4CD2}"/>
          </ac:spMkLst>
        </pc:spChg>
        <pc:picChg chg="add mod">
          <ac:chgData name="이형원" userId="9177c702-8b89-4be4-a456-962f1ff8ae28" providerId="ADAL" clId="{AB43494B-F1D3-4CD7-BDC5-DB5E42221526}" dt="2023-03-02T21:47:43.157" v="1202" actId="1076"/>
          <ac:picMkLst>
            <pc:docMk/>
            <pc:sldMk cId="2370290573" sldId="443"/>
            <ac:picMk id="8" creationId="{139D6CC0-4A29-A1A9-4E35-85E6FB07D89F}"/>
          </ac:picMkLst>
        </pc:picChg>
      </pc:sldChg>
      <pc:sldChg chg="addSp modSp new mod">
        <pc:chgData name="이형원" userId="9177c702-8b89-4be4-a456-962f1ff8ae28" providerId="ADAL" clId="{AB43494B-F1D3-4CD7-BDC5-DB5E42221526}" dt="2023-03-02T21:51:40.660" v="1253" actId="1076"/>
        <pc:sldMkLst>
          <pc:docMk/>
          <pc:sldMk cId="2520888361" sldId="444"/>
        </pc:sldMkLst>
        <pc:spChg chg="mod">
          <ac:chgData name="이형원" userId="9177c702-8b89-4be4-a456-962f1ff8ae28" providerId="ADAL" clId="{AB43494B-F1D3-4CD7-BDC5-DB5E42221526}" dt="2023-03-02T21:50:08.105" v="1242"/>
          <ac:spMkLst>
            <pc:docMk/>
            <pc:sldMk cId="2520888361" sldId="444"/>
            <ac:spMk id="2" creationId="{C4E29E6D-83E6-4006-8226-B682944B442A}"/>
          </ac:spMkLst>
        </pc:spChg>
        <pc:picChg chg="add mod">
          <ac:chgData name="이형원" userId="9177c702-8b89-4be4-a456-962f1ff8ae28" providerId="ADAL" clId="{AB43494B-F1D3-4CD7-BDC5-DB5E42221526}" dt="2023-03-02T21:50:14.524" v="1245" actId="14100"/>
          <ac:picMkLst>
            <pc:docMk/>
            <pc:sldMk cId="2520888361" sldId="444"/>
            <ac:picMk id="8" creationId="{183C575A-7F06-5925-AA48-91DECDBF7572}"/>
          </ac:picMkLst>
        </pc:picChg>
        <pc:picChg chg="add mod">
          <ac:chgData name="이형원" userId="9177c702-8b89-4be4-a456-962f1ff8ae28" providerId="ADAL" clId="{AB43494B-F1D3-4CD7-BDC5-DB5E42221526}" dt="2023-03-02T21:50:56.651" v="1249" actId="14100"/>
          <ac:picMkLst>
            <pc:docMk/>
            <pc:sldMk cId="2520888361" sldId="444"/>
            <ac:picMk id="10" creationId="{5119D5D5-C315-BB5F-85DE-28800D34F908}"/>
          </ac:picMkLst>
        </pc:picChg>
        <pc:picChg chg="add mod">
          <ac:chgData name="이형원" userId="9177c702-8b89-4be4-a456-962f1ff8ae28" providerId="ADAL" clId="{AB43494B-F1D3-4CD7-BDC5-DB5E42221526}" dt="2023-03-02T21:51:40.660" v="1253" actId="1076"/>
          <ac:picMkLst>
            <pc:docMk/>
            <pc:sldMk cId="2520888361" sldId="444"/>
            <ac:picMk id="12" creationId="{291C9E01-E2B4-B9BE-1C60-E579C9ED8368}"/>
          </ac:picMkLst>
        </pc:picChg>
      </pc:sldChg>
      <pc:sldChg chg="addSp modSp new mod">
        <pc:chgData name="이형원" userId="9177c702-8b89-4be4-a456-962f1ff8ae28" providerId="ADAL" clId="{AB43494B-F1D3-4CD7-BDC5-DB5E42221526}" dt="2023-03-02T21:54:59.828" v="1280" actId="1076"/>
        <pc:sldMkLst>
          <pc:docMk/>
          <pc:sldMk cId="3717790569" sldId="445"/>
        </pc:sldMkLst>
        <pc:picChg chg="add mod">
          <ac:chgData name="이형원" userId="9177c702-8b89-4be4-a456-962f1ff8ae28" providerId="ADAL" clId="{AB43494B-F1D3-4CD7-BDC5-DB5E42221526}" dt="2023-03-02T21:54:59.828" v="1280" actId="1076"/>
          <ac:picMkLst>
            <pc:docMk/>
            <pc:sldMk cId="3717790569" sldId="445"/>
            <ac:picMk id="8" creationId="{00A4C99E-BDB5-6FF1-F3F6-59AFF6B0FAB3}"/>
          </ac:picMkLst>
        </pc:picChg>
      </pc:sldChg>
      <pc:sldChg chg="addSp modSp new mod">
        <pc:chgData name="이형원" userId="9177c702-8b89-4be4-a456-962f1ff8ae28" providerId="ADAL" clId="{AB43494B-F1D3-4CD7-BDC5-DB5E42221526}" dt="2023-03-02T21:57:09.781" v="1292" actId="1076"/>
        <pc:sldMkLst>
          <pc:docMk/>
          <pc:sldMk cId="2179341154" sldId="446"/>
        </pc:sldMkLst>
        <pc:picChg chg="add mod">
          <ac:chgData name="이형원" userId="9177c702-8b89-4be4-a456-962f1ff8ae28" providerId="ADAL" clId="{AB43494B-F1D3-4CD7-BDC5-DB5E42221526}" dt="2023-03-02T21:57:09.781" v="1292" actId="1076"/>
          <ac:picMkLst>
            <pc:docMk/>
            <pc:sldMk cId="2179341154" sldId="446"/>
            <ac:picMk id="8" creationId="{C05DA834-C69D-A751-F0C8-2AB565ED86CA}"/>
          </ac:picMkLst>
        </pc:picChg>
        <pc:picChg chg="add mod">
          <ac:chgData name="이형원" userId="9177c702-8b89-4be4-a456-962f1ff8ae28" providerId="ADAL" clId="{AB43494B-F1D3-4CD7-BDC5-DB5E42221526}" dt="2023-03-02T21:56:13.139" v="1287" actId="1076"/>
          <ac:picMkLst>
            <pc:docMk/>
            <pc:sldMk cId="2179341154" sldId="446"/>
            <ac:picMk id="10" creationId="{B37BEAB0-2B98-BB40-1A3C-C31C9389734D}"/>
          </ac:picMkLst>
        </pc:picChg>
        <pc:picChg chg="add mod">
          <ac:chgData name="이형원" userId="9177c702-8b89-4be4-a456-962f1ff8ae28" providerId="ADAL" clId="{AB43494B-F1D3-4CD7-BDC5-DB5E42221526}" dt="2023-03-02T21:57:09.781" v="1292" actId="1076"/>
          <ac:picMkLst>
            <pc:docMk/>
            <pc:sldMk cId="2179341154" sldId="446"/>
            <ac:picMk id="12" creationId="{9708FFAD-3719-DB0B-A225-45C07DA93746}"/>
          </ac:picMkLst>
        </pc:picChg>
      </pc:sldChg>
      <pc:sldChg chg="addSp delSp modSp new mod setBg">
        <pc:chgData name="이형원" userId="9177c702-8b89-4be4-a456-962f1ff8ae28" providerId="ADAL" clId="{AB43494B-F1D3-4CD7-BDC5-DB5E42221526}" dt="2023-03-02T22:25:07.214" v="1562" actId="26606"/>
        <pc:sldMkLst>
          <pc:docMk/>
          <pc:sldMk cId="1065577" sldId="447"/>
        </pc:sldMkLst>
        <pc:spChg chg="mod">
          <ac:chgData name="이형원" userId="9177c702-8b89-4be4-a456-962f1ff8ae28" providerId="ADAL" clId="{AB43494B-F1D3-4CD7-BDC5-DB5E42221526}" dt="2023-03-02T22:25:07.214" v="1562" actId="26606"/>
          <ac:spMkLst>
            <pc:docMk/>
            <pc:sldMk cId="1065577" sldId="447"/>
            <ac:spMk id="2" creationId="{C08F5B38-B485-E95C-308F-0B3A1E8752DF}"/>
          </ac:spMkLst>
        </pc:spChg>
        <pc:spChg chg="del">
          <ac:chgData name="이형원" userId="9177c702-8b89-4be4-a456-962f1ff8ae28" providerId="ADAL" clId="{AB43494B-F1D3-4CD7-BDC5-DB5E42221526}" dt="2023-03-02T22:25:07.214" v="1562" actId="26606"/>
          <ac:spMkLst>
            <pc:docMk/>
            <pc:sldMk cId="1065577" sldId="447"/>
            <ac:spMk id="3" creationId="{6D946847-810C-7D81-D13C-DC6EFC3D0230}"/>
          </ac:spMkLst>
        </pc:spChg>
        <pc:spChg chg="mod">
          <ac:chgData name="이형원" userId="9177c702-8b89-4be4-a456-962f1ff8ae28" providerId="ADAL" clId="{AB43494B-F1D3-4CD7-BDC5-DB5E42221526}" dt="2023-03-02T22:25:07.214" v="1562" actId="26606"/>
          <ac:spMkLst>
            <pc:docMk/>
            <pc:sldMk cId="1065577" sldId="447"/>
            <ac:spMk id="4" creationId="{93D95EF8-1DD7-1213-EAAC-BED9B4B1E34C}"/>
          </ac:spMkLst>
        </pc:spChg>
        <pc:spChg chg="mod">
          <ac:chgData name="이형원" userId="9177c702-8b89-4be4-a456-962f1ff8ae28" providerId="ADAL" clId="{AB43494B-F1D3-4CD7-BDC5-DB5E42221526}" dt="2023-03-02T22:25:07.214" v="1562" actId="26606"/>
          <ac:spMkLst>
            <pc:docMk/>
            <pc:sldMk cId="1065577" sldId="447"/>
            <ac:spMk id="5" creationId="{34F1FE43-3868-8D2E-3B24-9C540FBC67E4}"/>
          </ac:spMkLst>
        </pc:spChg>
        <pc:spChg chg="mod">
          <ac:chgData name="이형원" userId="9177c702-8b89-4be4-a456-962f1ff8ae28" providerId="ADAL" clId="{AB43494B-F1D3-4CD7-BDC5-DB5E42221526}" dt="2023-03-02T22:25:07.214" v="1562" actId="26606"/>
          <ac:spMkLst>
            <pc:docMk/>
            <pc:sldMk cId="1065577" sldId="447"/>
            <ac:spMk id="6" creationId="{EFE9103E-D4A8-52C7-3A9A-9BAF2B9FA413}"/>
          </ac:spMkLst>
        </pc:spChg>
        <pc:picChg chg="add mod ord">
          <ac:chgData name="이형원" userId="9177c702-8b89-4be4-a456-962f1ff8ae28" providerId="ADAL" clId="{AB43494B-F1D3-4CD7-BDC5-DB5E42221526}" dt="2023-03-02T22:25:07.214" v="1562" actId="26606"/>
          <ac:picMkLst>
            <pc:docMk/>
            <pc:sldMk cId="1065577" sldId="447"/>
            <ac:picMk id="8" creationId="{FAA61A8C-187C-2907-12CC-A7F5D3864AB1}"/>
          </ac:picMkLst>
        </pc:picChg>
      </pc:sldChg>
      <pc:sldChg chg="addSp delSp modSp new mod setBg">
        <pc:chgData name="이형원" userId="9177c702-8b89-4be4-a456-962f1ff8ae28" providerId="ADAL" clId="{AB43494B-F1D3-4CD7-BDC5-DB5E42221526}" dt="2023-03-02T22:27:55.013" v="1570" actId="26606"/>
        <pc:sldMkLst>
          <pc:docMk/>
          <pc:sldMk cId="2005036740" sldId="448"/>
        </pc:sldMkLst>
        <pc:spChg chg="add del">
          <ac:chgData name="이형원" userId="9177c702-8b89-4be4-a456-962f1ff8ae28" providerId="ADAL" clId="{AB43494B-F1D3-4CD7-BDC5-DB5E42221526}" dt="2023-03-02T22:27:55.013" v="1570" actId="26606"/>
          <ac:spMkLst>
            <pc:docMk/>
            <pc:sldMk cId="2005036740" sldId="448"/>
            <ac:spMk id="2" creationId="{4DA279FC-2E14-3197-086E-B2D8E52348B3}"/>
          </ac:spMkLst>
        </pc:spChg>
        <pc:spChg chg="add del">
          <ac:chgData name="이형원" userId="9177c702-8b89-4be4-a456-962f1ff8ae28" providerId="ADAL" clId="{AB43494B-F1D3-4CD7-BDC5-DB5E42221526}" dt="2023-03-02T22:27:55.013" v="1570" actId="26606"/>
          <ac:spMkLst>
            <pc:docMk/>
            <pc:sldMk cId="2005036740" sldId="448"/>
            <ac:spMk id="3" creationId="{C9C401E6-7C30-DB50-AABF-14FDD6E9033A}"/>
          </ac:spMkLst>
        </pc:spChg>
        <pc:spChg chg="mod">
          <ac:chgData name="이형원" userId="9177c702-8b89-4be4-a456-962f1ff8ae28" providerId="ADAL" clId="{AB43494B-F1D3-4CD7-BDC5-DB5E42221526}" dt="2023-03-02T22:27:55.013" v="1570" actId="26606"/>
          <ac:spMkLst>
            <pc:docMk/>
            <pc:sldMk cId="2005036740" sldId="448"/>
            <ac:spMk id="4" creationId="{263527D5-AC27-96F4-C4CF-B7F13018509D}"/>
          </ac:spMkLst>
        </pc:spChg>
        <pc:spChg chg="mod">
          <ac:chgData name="이형원" userId="9177c702-8b89-4be4-a456-962f1ff8ae28" providerId="ADAL" clId="{AB43494B-F1D3-4CD7-BDC5-DB5E42221526}" dt="2023-03-02T22:27:55.013" v="1570" actId="26606"/>
          <ac:spMkLst>
            <pc:docMk/>
            <pc:sldMk cId="2005036740" sldId="448"/>
            <ac:spMk id="5" creationId="{AA6225A7-DEF0-A159-2903-5FBC8BC4F0C7}"/>
          </ac:spMkLst>
        </pc:spChg>
        <pc:spChg chg="mod">
          <ac:chgData name="이형원" userId="9177c702-8b89-4be4-a456-962f1ff8ae28" providerId="ADAL" clId="{AB43494B-F1D3-4CD7-BDC5-DB5E42221526}" dt="2023-03-02T22:27:55.013" v="1570" actId="26606"/>
          <ac:spMkLst>
            <pc:docMk/>
            <pc:sldMk cId="2005036740" sldId="448"/>
            <ac:spMk id="6" creationId="{452B70FA-D246-FA43-49F7-72EE797F65D3}"/>
          </ac:spMkLst>
        </pc:spChg>
        <pc:spChg chg="add del">
          <ac:chgData name="이형원" userId="9177c702-8b89-4be4-a456-962f1ff8ae28" providerId="ADAL" clId="{AB43494B-F1D3-4CD7-BDC5-DB5E42221526}" dt="2023-03-02T22:27:55.005" v="1569" actId="26606"/>
          <ac:spMkLst>
            <pc:docMk/>
            <pc:sldMk cId="2005036740" sldId="448"/>
            <ac:spMk id="10" creationId="{4DA279FC-2E14-3197-086E-B2D8E52348B3}"/>
          </ac:spMkLst>
        </pc:spChg>
        <pc:spChg chg="add del">
          <ac:chgData name="이형원" userId="9177c702-8b89-4be4-a456-962f1ff8ae28" providerId="ADAL" clId="{AB43494B-F1D3-4CD7-BDC5-DB5E42221526}" dt="2023-03-02T22:27:55.005" v="1569" actId="26606"/>
          <ac:spMkLst>
            <pc:docMk/>
            <pc:sldMk cId="2005036740" sldId="448"/>
            <ac:spMk id="11" creationId="{C9C401E6-7C30-DB50-AABF-14FDD6E9033A}"/>
          </ac:spMkLst>
        </pc:spChg>
        <pc:spChg chg="add del">
          <ac:chgData name="이형원" userId="9177c702-8b89-4be4-a456-962f1ff8ae28" providerId="ADAL" clId="{AB43494B-F1D3-4CD7-BDC5-DB5E42221526}" dt="2023-03-02T22:27:55.005" v="1569" actId="26606"/>
          <ac:spMkLst>
            <pc:docMk/>
            <pc:sldMk cId="2005036740" sldId="448"/>
            <ac:spMk id="13" creationId="{32AEEBC8-9D30-42EF-95F2-386C2653FBF0}"/>
          </ac:spMkLst>
        </pc:spChg>
        <pc:spChg chg="add del">
          <ac:chgData name="이형원" userId="9177c702-8b89-4be4-a456-962f1ff8ae28" providerId="ADAL" clId="{AB43494B-F1D3-4CD7-BDC5-DB5E42221526}" dt="2023-03-02T22:27:55.005" v="1569" actId="26606"/>
          <ac:spMkLst>
            <pc:docMk/>
            <pc:sldMk cId="2005036740" sldId="448"/>
            <ac:spMk id="15" creationId="{2E92FA66-67D7-4CB4-94D3-E643A9AD4757}"/>
          </ac:spMkLst>
        </pc:spChg>
        <pc:picChg chg="add mod ord">
          <ac:chgData name="이형원" userId="9177c702-8b89-4be4-a456-962f1ff8ae28" providerId="ADAL" clId="{AB43494B-F1D3-4CD7-BDC5-DB5E42221526}" dt="2023-03-02T22:27:55.013" v="1570" actId="26606"/>
          <ac:picMkLst>
            <pc:docMk/>
            <pc:sldMk cId="2005036740" sldId="448"/>
            <ac:picMk id="8" creationId="{4B5FBC49-775A-8C41-3332-CD8CB7AD8147}"/>
          </ac:picMkLst>
        </pc:picChg>
      </pc:sldChg>
      <pc:sldChg chg="addSp new mod">
        <pc:chgData name="이형원" userId="9177c702-8b89-4be4-a456-962f1ff8ae28" providerId="ADAL" clId="{AB43494B-F1D3-4CD7-BDC5-DB5E42221526}" dt="2023-03-02T22:28:01.641" v="1572" actId="22"/>
        <pc:sldMkLst>
          <pc:docMk/>
          <pc:sldMk cId="2111809354" sldId="449"/>
        </pc:sldMkLst>
        <pc:picChg chg="add">
          <ac:chgData name="이형원" userId="9177c702-8b89-4be4-a456-962f1ff8ae28" providerId="ADAL" clId="{AB43494B-F1D3-4CD7-BDC5-DB5E42221526}" dt="2023-03-02T22:28:01.641" v="1572" actId="22"/>
          <ac:picMkLst>
            <pc:docMk/>
            <pc:sldMk cId="2111809354" sldId="449"/>
            <ac:picMk id="8" creationId="{FB390188-71BF-45CF-2B4D-0A11E4BA8726}"/>
          </ac:picMkLst>
        </pc:picChg>
      </pc:sldChg>
      <pc:sldMasterChg chg="delSldLayout">
        <pc:chgData name="이형원" userId="9177c702-8b89-4be4-a456-962f1ff8ae28" providerId="ADAL" clId="{AB43494B-F1D3-4CD7-BDC5-DB5E42221526}" dt="2023-03-02T20:59:03.748" v="716" actId="47"/>
        <pc:sldMasterMkLst>
          <pc:docMk/>
          <pc:sldMasterMk cId="1435316104" sldId="2147483855"/>
        </pc:sldMasterMkLst>
        <pc:sldLayoutChg chg="del">
          <pc:chgData name="이형원" userId="9177c702-8b89-4be4-a456-962f1ff8ae28" providerId="ADAL" clId="{AB43494B-F1D3-4CD7-BDC5-DB5E42221526}" dt="2023-03-02T20:59:03.748" v="716" actId="47"/>
          <pc:sldLayoutMkLst>
            <pc:docMk/>
            <pc:sldMasterMk cId="1435316104" sldId="2147483855"/>
            <pc:sldLayoutMk cId="2756184814" sldId="2147483871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9B9214-F8D5-40AB-82BE-EFC345F767F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9D1FC4E-7C9E-46C2-8A0F-4138696A8823}">
      <dgm:prSet/>
      <dgm:spPr/>
      <dgm:t>
        <a:bodyPr/>
        <a:lstStyle/>
        <a:p>
          <a:r>
            <a:rPr lang="en-US"/>
            <a:t>1</a:t>
          </a:r>
          <a:r>
            <a:rPr lang="ko-KR"/>
            <a:t>주차 </a:t>
          </a:r>
          <a:r>
            <a:rPr lang="en-US"/>
            <a:t>: </a:t>
          </a:r>
          <a:r>
            <a:rPr lang="ko-KR"/>
            <a:t>강의 소개</a:t>
          </a:r>
          <a:r>
            <a:rPr lang="en-US"/>
            <a:t>, </a:t>
          </a:r>
          <a:r>
            <a:rPr lang="ko-KR"/>
            <a:t>환경설정</a:t>
          </a:r>
          <a:r>
            <a:rPr lang="en-US"/>
            <a:t>, </a:t>
          </a:r>
          <a:r>
            <a:rPr lang="ko-KR"/>
            <a:t>인터넷과 웹환경의 발전</a:t>
          </a:r>
          <a:r>
            <a:rPr lang="en-US"/>
            <a:t>(1</a:t>
          </a:r>
          <a:r>
            <a:rPr lang="ko-KR"/>
            <a:t>장</a:t>
          </a:r>
          <a:r>
            <a:rPr lang="en-US"/>
            <a:t>)</a:t>
          </a:r>
        </a:p>
      </dgm:t>
    </dgm:pt>
    <dgm:pt modelId="{197C2495-156D-45BF-940D-F330803480D2}" type="parTrans" cxnId="{DD3E31C6-4CAA-48CB-936A-697FAB51F08A}">
      <dgm:prSet/>
      <dgm:spPr/>
      <dgm:t>
        <a:bodyPr/>
        <a:lstStyle/>
        <a:p>
          <a:endParaRPr lang="en-US"/>
        </a:p>
      </dgm:t>
    </dgm:pt>
    <dgm:pt modelId="{754C5DC2-EB44-468F-8704-62B446477FB6}" type="sibTrans" cxnId="{DD3E31C6-4CAA-48CB-936A-697FAB51F08A}">
      <dgm:prSet/>
      <dgm:spPr/>
      <dgm:t>
        <a:bodyPr/>
        <a:lstStyle/>
        <a:p>
          <a:endParaRPr lang="en-US"/>
        </a:p>
      </dgm:t>
    </dgm:pt>
    <dgm:pt modelId="{725A9BF2-6498-47F7-BD4D-7D0FF5B8D451}">
      <dgm:prSet/>
      <dgm:spPr/>
      <dgm:t>
        <a:bodyPr/>
        <a:lstStyle/>
        <a:p>
          <a:r>
            <a:rPr lang="en-US"/>
            <a:t>2</a:t>
          </a:r>
          <a:r>
            <a:rPr lang="ko-KR"/>
            <a:t>주차 </a:t>
          </a:r>
          <a:r>
            <a:rPr lang="en-US"/>
            <a:t>: HTML5</a:t>
          </a:r>
          <a:r>
            <a:rPr lang="ko-KR"/>
            <a:t> 문서 기본</a:t>
          </a:r>
          <a:r>
            <a:rPr lang="en-US"/>
            <a:t>(2</a:t>
          </a:r>
          <a:r>
            <a:rPr lang="ko-KR"/>
            <a:t>장</a:t>
          </a:r>
          <a:r>
            <a:rPr lang="en-US"/>
            <a:t>)</a:t>
          </a:r>
        </a:p>
      </dgm:t>
    </dgm:pt>
    <dgm:pt modelId="{60F4DA08-077C-424B-A4B9-4C6296F7AB16}" type="parTrans" cxnId="{B93E0952-3B18-4FC5-89E7-0F02B6485679}">
      <dgm:prSet/>
      <dgm:spPr/>
      <dgm:t>
        <a:bodyPr/>
        <a:lstStyle/>
        <a:p>
          <a:endParaRPr lang="en-US"/>
        </a:p>
      </dgm:t>
    </dgm:pt>
    <dgm:pt modelId="{91E7DFFD-2168-4F57-B28B-FEF44BE21B10}" type="sibTrans" cxnId="{B93E0952-3B18-4FC5-89E7-0F02B6485679}">
      <dgm:prSet/>
      <dgm:spPr/>
      <dgm:t>
        <a:bodyPr/>
        <a:lstStyle/>
        <a:p>
          <a:endParaRPr lang="en-US"/>
        </a:p>
      </dgm:t>
    </dgm:pt>
    <dgm:pt modelId="{7DB35082-B25B-4CD0-9425-E60762B1C4B9}">
      <dgm:prSet/>
      <dgm:spPr/>
      <dgm:t>
        <a:bodyPr/>
        <a:lstStyle/>
        <a:p>
          <a:r>
            <a:rPr lang="en-US"/>
            <a:t>3</a:t>
          </a:r>
          <a:r>
            <a:rPr lang="ko-KR"/>
            <a:t>주차 </a:t>
          </a:r>
          <a:r>
            <a:rPr lang="en-US"/>
            <a:t>: </a:t>
          </a:r>
          <a:r>
            <a:rPr lang="ko-KR"/>
            <a:t>링크와 멀티미디어</a:t>
          </a:r>
          <a:r>
            <a:rPr lang="en-US"/>
            <a:t> (3</a:t>
          </a:r>
          <a:r>
            <a:rPr lang="ko-KR"/>
            <a:t>장</a:t>
          </a:r>
          <a:r>
            <a:rPr lang="en-US"/>
            <a:t>)</a:t>
          </a:r>
        </a:p>
      </dgm:t>
    </dgm:pt>
    <dgm:pt modelId="{7E12D183-88D2-406C-BC8D-9A8F77EBEF07}" type="parTrans" cxnId="{A0D321CA-724D-4BB2-A88D-C8108DE6EC98}">
      <dgm:prSet/>
      <dgm:spPr/>
      <dgm:t>
        <a:bodyPr/>
        <a:lstStyle/>
        <a:p>
          <a:endParaRPr lang="en-US"/>
        </a:p>
      </dgm:t>
    </dgm:pt>
    <dgm:pt modelId="{9AC38D18-65D9-41CC-A0A0-2BC3468AB9FD}" type="sibTrans" cxnId="{A0D321CA-724D-4BB2-A88D-C8108DE6EC98}">
      <dgm:prSet/>
      <dgm:spPr/>
      <dgm:t>
        <a:bodyPr/>
        <a:lstStyle/>
        <a:p>
          <a:endParaRPr lang="en-US"/>
        </a:p>
      </dgm:t>
    </dgm:pt>
    <dgm:pt modelId="{B2A2BB8C-6B0D-485D-B5D8-E4212204554C}">
      <dgm:prSet/>
      <dgm:spPr/>
      <dgm:t>
        <a:bodyPr/>
        <a:lstStyle/>
        <a:p>
          <a:r>
            <a:rPr lang="en-US"/>
            <a:t>4</a:t>
          </a:r>
          <a:r>
            <a:rPr lang="ko-KR"/>
            <a:t>주차 </a:t>
          </a:r>
          <a:r>
            <a:rPr lang="en-US"/>
            <a:t>: CSS3</a:t>
          </a:r>
          <a:r>
            <a:rPr lang="ko-KR"/>
            <a:t> 스타일시트 기초</a:t>
          </a:r>
          <a:r>
            <a:rPr lang="en-US"/>
            <a:t>(4</a:t>
          </a:r>
          <a:r>
            <a:rPr lang="ko-KR"/>
            <a:t>장</a:t>
          </a:r>
          <a:r>
            <a:rPr lang="en-US"/>
            <a:t>)</a:t>
          </a:r>
        </a:p>
      </dgm:t>
    </dgm:pt>
    <dgm:pt modelId="{62262913-EADE-4D20-849F-32F5EB2070ED}" type="parTrans" cxnId="{0E120067-4678-4AA3-8FD1-85042DA0547E}">
      <dgm:prSet/>
      <dgm:spPr/>
      <dgm:t>
        <a:bodyPr/>
        <a:lstStyle/>
        <a:p>
          <a:endParaRPr lang="en-US"/>
        </a:p>
      </dgm:t>
    </dgm:pt>
    <dgm:pt modelId="{9643CF55-9CED-4988-904D-3AD74EF1C7DA}" type="sibTrans" cxnId="{0E120067-4678-4AA3-8FD1-85042DA0547E}">
      <dgm:prSet/>
      <dgm:spPr/>
      <dgm:t>
        <a:bodyPr/>
        <a:lstStyle/>
        <a:p>
          <a:endParaRPr lang="en-US"/>
        </a:p>
      </dgm:t>
    </dgm:pt>
    <dgm:pt modelId="{5256A48A-2593-4D3E-B965-15B0BD5C3F6C}">
      <dgm:prSet/>
      <dgm:spPr/>
      <dgm:t>
        <a:bodyPr/>
        <a:lstStyle/>
        <a:p>
          <a:r>
            <a:rPr lang="en-US"/>
            <a:t>5</a:t>
          </a:r>
          <a:r>
            <a:rPr lang="ko-KR"/>
            <a:t>주차 </a:t>
          </a:r>
          <a:r>
            <a:rPr lang="en-US"/>
            <a:t>: </a:t>
          </a:r>
          <a:r>
            <a:rPr lang="ko-KR"/>
            <a:t>고급표현을 위한 </a:t>
          </a:r>
          <a:r>
            <a:rPr lang="en-US"/>
            <a:t>CSS3 </a:t>
          </a:r>
          <a:r>
            <a:rPr lang="ko-KR"/>
            <a:t>활용</a:t>
          </a:r>
          <a:r>
            <a:rPr lang="en-US"/>
            <a:t>(5</a:t>
          </a:r>
          <a:r>
            <a:rPr lang="ko-KR"/>
            <a:t>장</a:t>
          </a:r>
          <a:r>
            <a:rPr lang="en-US"/>
            <a:t>)</a:t>
          </a:r>
        </a:p>
      </dgm:t>
    </dgm:pt>
    <dgm:pt modelId="{AA7BB832-DD6C-4E0D-8514-F1CDB33A03EA}" type="parTrans" cxnId="{2913F8FE-EFD2-4D18-9D03-806945F13A38}">
      <dgm:prSet/>
      <dgm:spPr/>
      <dgm:t>
        <a:bodyPr/>
        <a:lstStyle/>
        <a:p>
          <a:endParaRPr lang="en-US"/>
        </a:p>
      </dgm:t>
    </dgm:pt>
    <dgm:pt modelId="{350CD5EA-5B8B-4B4C-8B5F-2F3E845D2BC4}" type="sibTrans" cxnId="{2913F8FE-EFD2-4D18-9D03-806945F13A38}">
      <dgm:prSet/>
      <dgm:spPr/>
      <dgm:t>
        <a:bodyPr/>
        <a:lstStyle/>
        <a:p>
          <a:endParaRPr lang="en-US"/>
        </a:p>
      </dgm:t>
    </dgm:pt>
    <dgm:pt modelId="{C7D3D7B8-4D3C-4504-894C-6006D546A02B}">
      <dgm:prSet/>
      <dgm:spPr/>
      <dgm:t>
        <a:bodyPr/>
        <a:lstStyle/>
        <a:p>
          <a:r>
            <a:rPr lang="en-US"/>
            <a:t>6</a:t>
          </a:r>
          <a:r>
            <a:rPr lang="ko-KR"/>
            <a:t>주차 </a:t>
          </a:r>
          <a:r>
            <a:rPr lang="en-US"/>
            <a:t>:</a:t>
          </a:r>
          <a:r>
            <a:rPr lang="ko-KR"/>
            <a:t> 다양한 입력 폼</a:t>
          </a:r>
          <a:r>
            <a:rPr lang="en-US"/>
            <a:t>(6</a:t>
          </a:r>
          <a:r>
            <a:rPr lang="ko-KR"/>
            <a:t>장</a:t>
          </a:r>
          <a:r>
            <a:rPr lang="en-US"/>
            <a:t>)</a:t>
          </a:r>
        </a:p>
      </dgm:t>
    </dgm:pt>
    <dgm:pt modelId="{54D5E923-93CE-4ADE-8F62-E3823496494C}" type="parTrans" cxnId="{1F9DD1C1-7A86-473A-90FF-1B06F7C39820}">
      <dgm:prSet/>
      <dgm:spPr/>
      <dgm:t>
        <a:bodyPr/>
        <a:lstStyle/>
        <a:p>
          <a:endParaRPr lang="en-US"/>
        </a:p>
      </dgm:t>
    </dgm:pt>
    <dgm:pt modelId="{82A74C14-0E64-45AF-905E-D4747FA7F456}" type="sibTrans" cxnId="{1F9DD1C1-7A86-473A-90FF-1B06F7C39820}">
      <dgm:prSet/>
      <dgm:spPr/>
      <dgm:t>
        <a:bodyPr/>
        <a:lstStyle/>
        <a:p>
          <a:endParaRPr lang="en-US"/>
        </a:p>
      </dgm:t>
    </dgm:pt>
    <dgm:pt modelId="{44BD7AD9-DDD6-4F74-8346-5E66CA4D7FA9}">
      <dgm:prSet/>
      <dgm:spPr/>
      <dgm:t>
        <a:bodyPr/>
        <a:lstStyle/>
        <a:p>
          <a:r>
            <a:rPr lang="en-US"/>
            <a:t>7</a:t>
          </a:r>
          <a:r>
            <a:rPr lang="ko-KR"/>
            <a:t>주차 </a:t>
          </a:r>
          <a:r>
            <a:rPr lang="en-US"/>
            <a:t>: HTML5</a:t>
          </a:r>
          <a:r>
            <a:rPr lang="ko-KR"/>
            <a:t>와 </a:t>
          </a:r>
          <a:r>
            <a:rPr lang="en-US"/>
            <a:t>CSS3</a:t>
          </a:r>
          <a:r>
            <a:rPr lang="ko-KR"/>
            <a:t>를 이용한 웹사이트 제작 실습 </a:t>
          </a:r>
          <a:r>
            <a:rPr lang="en-US"/>
            <a:t>(7</a:t>
          </a:r>
          <a:r>
            <a:rPr lang="ko-KR"/>
            <a:t>장</a:t>
          </a:r>
          <a:r>
            <a:rPr lang="en-US"/>
            <a:t>)</a:t>
          </a:r>
        </a:p>
      </dgm:t>
    </dgm:pt>
    <dgm:pt modelId="{1BAE7EC3-F749-4C93-9883-FDDF6D4061F2}" type="parTrans" cxnId="{45CB96F3-734C-4263-8684-82795649A060}">
      <dgm:prSet/>
      <dgm:spPr/>
      <dgm:t>
        <a:bodyPr/>
        <a:lstStyle/>
        <a:p>
          <a:endParaRPr lang="en-US"/>
        </a:p>
      </dgm:t>
    </dgm:pt>
    <dgm:pt modelId="{28F79D2C-9A69-4725-9DB0-A2F1160E5F39}" type="sibTrans" cxnId="{45CB96F3-734C-4263-8684-82795649A060}">
      <dgm:prSet/>
      <dgm:spPr/>
      <dgm:t>
        <a:bodyPr/>
        <a:lstStyle/>
        <a:p>
          <a:endParaRPr lang="en-US"/>
        </a:p>
      </dgm:t>
    </dgm:pt>
    <dgm:pt modelId="{7AF66500-C40F-46FC-90DE-475F3F30FE34}">
      <dgm:prSet/>
      <dgm:spPr/>
      <dgm:t>
        <a:bodyPr/>
        <a:lstStyle/>
        <a:p>
          <a:r>
            <a:rPr lang="en-US"/>
            <a:t>8</a:t>
          </a:r>
          <a:r>
            <a:rPr lang="ko-KR"/>
            <a:t>주차 </a:t>
          </a:r>
          <a:r>
            <a:rPr lang="en-US"/>
            <a:t>: </a:t>
          </a:r>
          <a:r>
            <a:rPr lang="ko-KR"/>
            <a:t>중간고사 필기시험</a:t>
          </a:r>
          <a:endParaRPr lang="en-US"/>
        </a:p>
      </dgm:t>
    </dgm:pt>
    <dgm:pt modelId="{6D206243-D53B-4075-8F18-20A843023734}" type="parTrans" cxnId="{65DA3EBD-1437-495B-B8DD-A728F0903261}">
      <dgm:prSet/>
      <dgm:spPr/>
      <dgm:t>
        <a:bodyPr/>
        <a:lstStyle/>
        <a:p>
          <a:endParaRPr lang="en-US"/>
        </a:p>
      </dgm:t>
    </dgm:pt>
    <dgm:pt modelId="{50B2BEFF-144A-4511-967A-1D1028E5A07E}" type="sibTrans" cxnId="{65DA3EBD-1437-495B-B8DD-A728F0903261}">
      <dgm:prSet/>
      <dgm:spPr/>
      <dgm:t>
        <a:bodyPr/>
        <a:lstStyle/>
        <a:p>
          <a:endParaRPr lang="en-US"/>
        </a:p>
      </dgm:t>
    </dgm:pt>
    <dgm:pt modelId="{BC721423-E5EA-4C5B-8F40-6CF62153E4A0}" type="pres">
      <dgm:prSet presAssocID="{289B9214-F8D5-40AB-82BE-EFC345F767FF}" presName="linear" presStyleCnt="0">
        <dgm:presLayoutVars>
          <dgm:animLvl val="lvl"/>
          <dgm:resizeHandles val="exact"/>
        </dgm:presLayoutVars>
      </dgm:prSet>
      <dgm:spPr/>
    </dgm:pt>
    <dgm:pt modelId="{8F448FE4-AEBC-4B1D-800D-FCFC3D701EDB}" type="pres">
      <dgm:prSet presAssocID="{19D1FC4E-7C9E-46C2-8A0F-4138696A8823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612D35F0-AE4D-4B18-A985-2E9B76A5D3D9}" type="pres">
      <dgm:prSet presAssocID="{754C5DC2-EB44-468F-8704-62B446477FB6}" presName="spacer" presStyleCnt="0"/>
      <dgm:spPr/>
    </dgm:pt>
    <dgm:pt modelId="{9436433B-107F-4F8C-BDA8-9250A7853373}" type="pres">
      <dgm:prSet presAssocID="{725A9BF2-6498-47F7-BD4D-7D0FF5B8D451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4234CA52-4177-4EAC-A29D-112A48368B93}" type="pres">
      <dgm:prSet presAssocID="{91E7DFFD-2168-4F57-B28B-FEF44BE21B10}" presName="spacer" presStyleCnt="0"/>
      <dgm:spPr/>
    </dgm:pt>
    <dgm:pt modelId="{3132B073-0556-4957-8588-20AA40D7B42E}" type="pres">
      <dgm:prSet presAssocID="{7DB35082-B25B-4CD0-9425-E60762B1C4B9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B5E7493C-A7FA-49C3-8354-C96AD887989B}" type="pres">
      <dgm:prSet presAssocID="{9AC38D18-65D9-41CC-A0A0-2BC3468AB9FD}" presName="spacer" presStyleCnt="0"/>
      <dgm:spPr/>
    </dgm:pt>
    <dgm:pt modelId="{640A0C03-50E0-454E-83BC-819EC3E773CC}" type="pres">
      <dgm:prSet presAssocID="{B2A2BB8C-6B0D-485D-B5D8-E4212204554C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C40237A5-4A50-41AF-8EC9-E5A491AF994B}" type="pres">
      <dgm:prSet presAssocID="{9643CF55-9CED-4988-904D-3AD74EF1C7DA}" presName="spacer" presStyleCnt="0"/>
      <dgm:spPr/>
    </dgm:pt>
    <dgm:pt modelId="{B3B2D92B-0333-4B7D-B517-D304E0ED2149}" type="pres">
      <dgm:prSet presAssocID="{5256A48A-2593-4D3E-B965-15B0BD5C3F6C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B5E8013E-DA66-4996-BE7E-B6EBD90464E1}" type="pres">
      <dgm:prSet presAssocID="{350CD5EA-5B8B-4B4C-8B5F-2F3E845D2BC4}" presName="spacer" presStyleCnt="0"/>
      <dgm:spPr/>
    </dgm:pt>
    <dgm:pt modelId="{B8F42467-B714-40E6-B705-CD38A3B2C9BF}" type="pres">
      <dgm:prSet presAssocID="{C7D3D7B8-4D3C-4504-894C-6006D546A02B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DD9A2995-F07B-4038-9927-9C6D3F45C4E0}" type="pres">
      <dgm:prSet presAssocID="{82A74C14-0E64-45AF-905E-D4747FA7F456}" presName="spacer" presStyleCnt="0"/>
      <dgm:spPr/>
    </dgm:pt>
    <dgm:pt modelId="{21EC4BD1-39D4-4CBE-9B32-A3928C81E9C6}" type="pres">
      <dgm:prSet presAssocID="{44BD7AD9-DDD6-4F74-8346-5E66CA4D7FA9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DF69BB3B-E424-47B1-9764-589D2D05FDA7}" type="pres">
      <dgm:prSet presAssocID="{28F79D2C-9A69-4725-9DB0-A2F1160E5F39}" presName="spacer" presStyleCnt="0"/>
      <dgm:spPr/>
    </dgm:pt>
    <dgm:pt modelId="{21EE23F9-B06A-4B4E-8C1F-E21874B2213B}" type="pres">
      <dgm:prSet presAssocID="{7AF66500-C40F-46FC-90DE-475F3F30FE34}" presName="parentText" presStyleLbl="node1" presStyleIdx="7" presStyleCnt="8">
        <dgm:presLayoutVars>
          <dgm:chMax val="0"/>
          <dgm:bulletEnabled val="1"/>
        </dgm:presLayoutVars>
      </dgm:prSet>
      <dgm:spPr/>
    </dgm:pt>
  </dgm:ptLst>
  <dgm:cxnLst>
    <dgm:cxn modelId="{7A545706-0491-4012-B57C-68474E29B8C5}" type="presOf" srcId="{5256A48A-2593-4D3E-B965-15B0BD5C3F6C}" destId="{B3B2D92B-0333-4B7D-B517-D304E0ED2149}" srcOrd="0" destOrd="0" presId="urn:microsoft.com/office/officeart/2005/8/layout/vList2"/>
    <dgm:cxn modelId="{5F5BDB14-6E8B-4119-ABC6-573FFA4CFDF2}" type="presOf" srcId="{289B9214-F8D5-40AB-82BE-EFC345F767FF}" destId="{BC721423-E5EA-4C5B-8F40-6CF62153E4A0}" srcOrd="0" destOrd="0" presId="urn:microsoft.com/office/officeart/2005/8/layout/vList2"/>
    <dgm:cxn modelId="{1281CA44-A35F-4C44-A608-C95BCEF33DBD}" type="presOf" srcId="{7AF66500-C40F-46FC-90DE-475F3F30FE34}" destId="{21EE23F9-B06A-4B4E-8C1F-E21874B2213B}" srcOrd="0" destOrd="0" presId="urn:microsoft.com/office/officeart/2005/8/layout/vList2"/>
    <dgm:cxn modelId="{0E120067-4678-4AA3-8FD1-85042DA0547E}" srcId="{289B9214-F8D5-40AB-82BE-EFC345F767FF}" destId="{B2A2BB8C-6B0D-485D-B5D8-E4212204554C}" srcOrd="3" destOrd="0" parTransId="{62262913-EADE-4D20-849F-32F5EB2070ED}" sibTransId="{9643CF55-9CED-4988-904D-3AD74EF1C7DA}"/>
    <dgm:cxn modelId="{B93E0952-3B18-4FC5-89E7-0F02B6485679}" srcId="{289B9214-F8D5-40AB-82BE-EFC345F767FF}" destId="{725A9BF2-6498-47F7-BD4D-7D0FF5B8D451}" srcOrd="1" destOrd="0" parTransId="{60F4DA08-077C-424B-A4B9-4C6296F7AB16}" sibTransId="{91E7DFFD-2168-4F57-B28B-FEF44BE21B10}"/>
    <dgm:cxn modelId="{5ABC8575-887B-4C10-941C-BD45C1ACEF81}" type="presOf" srcId="{C7D3D7B8-4D3C-4504-894C-6006D546A02B}" destId="{B8F42467-B714-40E6-B705-CD38A3B2C9BF}" srcOrd="0" destOrd="0" presId="urn:microsoft.com/office/officeart/2005/8/layout/vList2"/>
    <dgm:cxn modelId="{C26AF888-7A76-4D98-B813-C2B7A173176C}" type="presOf" srcId="{725A9BF2-6498-47F7-BD4D-7D0FF5B8D451}" destId="{9436433B-107F-4F8C-BDA8-9250A7853373}" srcOrd="0" destOrd="0" presId="urn:microsoft.com/office/officeart/2005/8/layout/vList2"/>
    <dgm:cxn modelId="{0A50C7A2-4980-4851-8D3B-5278927250DC}" type="presOf" srcId="{7DB35082-B25B-4CD0-9425-E60762B1C4B9}" destId="{3132B073-0556-4957-8588-20AA40D7B42E}" srcOrd="0" destOrd="0" presId="urn:microsoft.com/office/officeart/2005/8/layout/vList2"/>
    <dgm:cxn modelId="{65DA3EBD-1437-495B-B8DD-A728F0903261}" srcId="{289B9214-F8D5-40AB-82BE-EFC345F767FF}" destId="{7AF66500-C40F-46FC-90DE-475F3F30FE34}" srcOrd="7" destOrd="0" parTransId="{6D206243-D53B-4075-8F18-20A843023734}" sibTransId="{50B2BEFF-144A-4511-967A-1D1028E5A07E}"/>
    <dgm:cxn modelId="{0F216DBD-4123-41A1-B357-056C08BE9A45}" type="presOf" srcId="{B2A2BB8C-6B0D-485D-B5D8-E4212204554C}" destId="{640A0C03-50E0-454E-83BC-819EC3E773CC}" srcOrd="0" destOrd="0" presId="urn:microsoft.com/office/officeart/2005/8/layout/vList2"/>
    <dgm:cxn modelId="{1F9DD1C1-7A86-473A-90FF-1B06F7C39820}" srcId="{289B9214-F8D5-40AB-82BE-EFC345F767FF}" destId="{C7D3D7B8-4D3C-4504-894C-6006D546A02B}" srcOrd="5" destOrd="0" parTransId="{54D5E923-93CE-4ADE-8F62-E3823496494C}" sibTransId="{82A74C14-0E64-45AF-905E-D4747FA7F456}"/>
    <dgm:cxn modelId="{DD3E31C6-4CAA-48CB-936A-697FAB51F08A}" srcId="{289B9214-F8D5-40AB-82BE-EFC345F767FF}" destId="{19D1FC4E-7C9E-46C2-8A0F-4138696A8823}" srcOrd="0" destOrd="0" parTransId="{197C2495-156D-45BF-940D-F330803480D2}" sibTransId="{754C5DC2-EB44-468F-8704-62B446477FB6}"/>
    <dgm:cxn modelId="{A0D321CA-724D-4BB2-A88D-C8108DE6EC98}" srcId="{289B9214-F8D5-40AB-82BE-EFC345F767FF}" destId="{7DB35082-B25B-4CD0-9425-E60762B1C4B9}" srcOrd="2" destOrd="0" parTransId="{7E12D183-88D2-406C-BC8D-9A8F77EBEF07}" sibTransId="{9AC38D18-65D9-41CC-A0A0-2BC3468AB9FD}"/>
    <dgm:cxn modelId="{862536EE-4856-4B51-99E6-601E2C265B54}" type="presOf" srcId="{19D1FC4E-7C9E-46C2-8A0F-4138696A8823}" destId="{8F448FE4-AEBC-4B1D-800D-FCFC3D701EDB}" srcOrd="0" destOrd="0" presId="urn:microsoft.com/office/officeart/2005/8/layout/vList2"/>
    <dgm:cxn modelId="{45CB96F3-734C-4263-8684-82795649A060}" srcId="{289B9214-F8D5-40AB-82BE-EFC345F767FF}" destId="{44BD7AD9-DDD6-4F74-8346-5E66CA4D7FA9}" srcOrd="6" destOrd="0" parTransId="{1BAE7EC3-F749-4C93-9883-FDDF6D4061F2}" sibTransId="{28F79D2C-9A69-4725-9DB0-A2F1160E5F39}"/>
    <dgm:cxn modelId="{98D1ACF8-D884-4265-A56A-2AC86B796A99}" type="presOf" srcId="{44BD7AD9-DDD6-4F74-8346-5E66CA4D7FA9}" destId="{21EC4BD1-39D4-4CBE-9B32-A3928C81E9C6}" srcOrd="0" destOrd="0" presId="urn:microsoft.com/office/officeart/2005/8/layout/vList2"/>
    <dgm:cxn modelId="{2913F8FE-EFD2-4D18-9D03-806945F13A38}" srcId="{289B9214-F8D5-40AB-82BE-EFC345F767FF}" destId="{5256A48A-2593-4D3E-B965-15B0BD5C3F6C}" srcOrd="4" destOrd="0" parTransId="{AA7BB832-DD6C-4E0D-8514-F1CDB33A03EA}" sibTransId="{350CD5EA-5B8B-4B4C-8B5F-2F3E845D2BC4}"/>
    <dgm:cxn modelId="{93C7B822-8CFD-4933-849F-852B4CB0415E}" type="presParOf" srcId="{BC721423-E5EA-4C5B-8F40-6CF62153E4A0}" destId="{8F448FE4-AEBC-4B1D-800D-FCFC3D701EDB}" srcOrd="0" destOrd="0" presId="urn:microsoft.com/office/officeart/2005/8/layout/vList2"/>
    <dgm:cxn modelId="{43371216-FDFE-4460-A6F5-137ED33C6ECC}" type="presParOf" srcId="{BC721423-E5EA-4C5B-8F40-6CF62153E4A0}" destId="{612D35F0-AE4D-4B18-A985-2E9B76A5D3D9}" srcOrd="1" destOrd="0" presId="urn:microsoft.com/office/officeart/2005/8/layout/vList2"/>
    <dgm:cxn modelId="{B9B8B57A-D69F-4F93-BA5F-90296C4614AE}" type="presParOf" srcId="{BC721423-E5EA-4C5B-8F40-6CF62153E4A0}" destId="{9436433B-107F-4F8C-BDA8-9250A7853373}" srcOrd="2" destOrd="0" presId="urn:microsoft.com/office/officeart/2005/8/layout/vList2"/>
    <dgm:cxn modelId="{94D9DA59-9319-49F1-BDC9-B9A32FB6A8CF}" type="presParOf" srcId="{BC721423-E5EA-4C5B-8F40-6CF62153E4A0}" destId="{4234CA52-4177-4EAC-A29D-112A48368B93}" srcOrd="3" destOrd="0" presId="urn:microsoft.com/office/officeart/2005/8/layout/vList2"/>
    <dgm:cxn modelId="{4536A89A-591F-43CD-B226-3E253822750A}" type="presParOf" srcId="{BC721423-E5EA-4C5B-8F40-6CF62153E4A0}" destId="{3132B073-0556-4957-8588-20AA40D7B42E}" srcOrd="4" destOrd="0" presId="urn:microsoft.com/office/officeart/2005/8/layout/vList2"/>
    <dgm:cxn modelId="{C1D2E3E5-9D1E-4BE5-98C5-CF894019E3BD}" type="presParOf" srcId="{BC721423-E5EA-4C5B-8F40-6CF62153E4A0}" destId="{B5E7493C-A7FA-49C3-8354-C96AD887989B}" srcOrd="5" destOrd="0" presId="urn:microsoft.com/office/officeart/2005/8/layout/vList2"/>
    <dgm:cxn modelId="{C7941CFA-862A-4938-83B7-60D6534ED515}" type="presParOf" srcId="{BC721423-E5EA-4C5B-8F40-6CF62153E4A0}" destId="{640A0C03-50E0-454E-83BC-819EC3E773CC}" srcOrd="6" destOrd="0" presId="urn:microsoft.com/office/officeart/2005/8/layout/vList2"/>
    <dgm:cxn modelId="{2C3E7001-3674-41D7-AFBE-9500086CF0E7}" type="presParOf" srcId="{BC721423-E5EA-4C5B-8F40-6CF62153E4A0}" destId="{C40237A5-4A50-41AF-8EC9-E5A491AF994B}" srcOrd="7" destOrd="0" presId="urn:microsoft.com/office/officeart/2005/8/layout/vList2"/>
    <dgm:cxn modelId="{6AC3414C-B000-41A0-A5C8-E82F95D60717}" type="presParOf" srcId="{BC721423-E5EA-4C5B-8F40-6CF62153E4A0}" destId="{B3B2D92B-0333-4B7D-B517-D304E0ED2149}" srcOrd="8" destOrd="0" presId="urn:microsoft.com/office/officeart/2005/8/layout/vList2"/>
    <dgm:cxn modelId="{FC4200DB-1AFF-46AF-81A9-997D30A849B8}" type="presParOf" srcId="{BC721423-E5EA-4C5B-8F40-6CF62153E4A0}" destId="{B5E8013E-DA66-4996-BE7E-B6EBD90464E1}" srcOrd="9" destOrd="0" presId="urn:microsoft.com/office/officeart/2005/8/layout/vList2"/>
    <dgm:cxn modelId="{508C6B96-1BBF-4F43-A190-83DBE3725DA4}" type="presParOf" srcId="{BC721423-E5EA-4C5B-8F40-6CF62153E4A0}" destId="{B8F42467-B714-40E6-B705-CD38A3B2C9BF}" srcOrd="10" destOrd="0" presId="urn:microsoft.com/office/officeart/2005/8/layout/vList2"/>
    <dgm:cxn modelId="{DD510205-096B-411E-934B-D9A104ECA1E1}" type="presParOf" srcId="{BC721423-E5EA-4C5B-8F40-6CF62153E4A0}" destId="{DD9A2995-F07B-4038-9927-9C6D3F45C4E0}" srcOrd="11" destOrd="0" presId="urn:microsoft.com/office/officeart/2005/8/layout/vList2"/>
    <dgm:cxn modelId="{01712381-5670-40CA-9BE2-EED552A99BD6}" type="presParOf" srcId="{BC721423-E5EA-4C5B-8F40-6CF62153E4A0}" destId="{21EC4BD1-39D4-4CBE-9B32-A3928C81E9C6}" srcOrd="12" destOrd="0" presId="urn:microsoft.com/office/officeart/2005/8/layout/vList2"/>
    <dgm:cxn modelId="{F8914B7D-7BCD-4CEA-A191-D0C7A2A8A7B6}" type="presParOf" srcId="{BC721423-E5EA-4C5B-8F40-6CF62153E4A0}" destId="{DF69BB3B-E424-47B1-9764-589D2D05FDA7}" srcOrd="13" destOrd="0" presId="urn:microsoft.com/office/officeart/2005/8/layout/vList2"/>
    <dgm:cxn modelId="{D8B76AD7-C2FE-4E88-9725-21DABB5DDA40}" type="presParOf" srcId="{BC721423-E5EA-4C5B-8F40-6CF62153E4A0}" destId="{21EE23F9-B06A-4B4E-8C1F-E21874B2213B}" srcOrd="1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448FE4-AEBC-4B1D-800D-FCFC3D701EDB}">
      <dsp:nvSpPr>
        <dsp:cNvPr id="0" name=""/>
        <dsp:cNvSpPr/>
      </dsp:nvSpPr>
      <dsp:spPr>
        <a:xfrm>
          <a:off x="0" y="83438"/>
          <a:ext cx="7036621" cy="5270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1</a:t>
          </a:r>
          <a:r>
            <a:rPr lang="ko-KR" sz="1700" kern="1200"/>
            <a:t>주차 </a:t>
          </a:r>
          <a:r>
            <a:rPr lang="en-US" sz="1700" kern="1200"/>
            <a:t>: </a:t>
          </a:r>
          <a:r>
            <a:rPr lang="ko-KR" sz="1700" kern="1200"/>
            <a:t>강의 소개</a:t>
          </a:r>
          <a:r>
            <a:rPr lang="en-US" sz="1700" kern="1200"/>
            <a:t>, </a:t>
          </a:r>
          <a:r>
            <a:rPr lang="ko-KR" sz="1700" kern="1200"/>
            <a:t>환경설정</a:t>
          </a:r>
          <a:r>
            <a:rPr lang="en-US" sz="1700" kern="1200"/>
            <a:t>, </a:t>
          </a:r>
          <a:r>
            <a:rPr lang="ko-KR" sz="1700" kern="1200"/>
            <a:t>인터넷과 웹환경의 발전</a:t>
          </a:r>
          <a:r>
            <a:rPr lang="en-US" sz="1700" kern="1200"/>
            <a:t>(1</a:t>
          </a:r>
          <a:r>
            <a:rPr lang="ko-KR" sz="1700" kern="1200"/>
            <a:t>장</a:t>
          </a:r>
          <a:r>
            <a:rPr lang="en-US" sz="1700" kern="1200"/>
            <a:t>)</a:t>
          </a:r>
        </a:p>
      </dsp:txBody>
      <dsp:txXfrm>
        <a:off x="25730" y="109168"/>
        <a:ext cx="6985161" cy="475625"/>
      </dsp:txXfrm>
    </dsp:sp>
    <dsp:sp modelId="{9436433B-107F-4F8C-BDA8-9250A7853373}">
      <dsp:nvSpPr>
        <dsp:cNvPr id="0" name=""/>
        <dsp:cNvSpPr/>
      </dsp:nvSpPr>
      <dsp:spPr>
        <a:xfrm>
          <a:off x="0" y="659483"/>
          <a:ext cx="7036621" cy="5270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2</a:t>
          </a:r>
          <a:r>
            <a:rPr lang="ko-KR" sz="1700" kern="1200"/>
            <a:t>주차 </a:t>
          </a:r>
          <a:r>
            <a:rPr lang="en-US" sz="1700" kern="1200"/>
            <a:t>: HTML5</a:t>
          </a:r>
          <a:r>
            <a:rPr lang="ko-KR" sz="1700" kern="1200"/>
            <a:t> 문서 기본</a:t>
          </a:r>
          <a:r>
            <a:rPr lang="en-US" sz="1700" kern="1200"/>
            <a:t>(2</a:t>
          </a:r>
          <a:r>
            <a:rPr lang="ko-KR" sz="1700" kern="1200"/>
            <a:t>장</a:t>
          </a:r>
          <a:r>
            <a:rPr lang="en-US" sz="1700" kern="1200"/>
            <a:t>)</a:t>
          </a:r>
        </a:p>
      </dsp:txBody>
      <dsp:txXfrm>
        <a:off x="25730" y="685213"/>
        <a:ext cx="6985161" cy="475625"/>
      </dsp:txXfrm>
    </dsp:sp>
    <dsp:sp modelId="{3132B073-0556-4957-8588-20AA40D7B42E}">
      <dsp:nvSpPr>
        <dsp:cNvPr id="0" name=""/>
        <dsp:cNvSpPr/>
      </dsp:nvSpPr>
      <dsp:spPr>
        <a:xfrm>
          <a:off x="0" y="1235528"/>
          <a:ext cx="7036621" cy="5270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3</a:t>
          </a:r>
          <a:r>
            <a:rPr lang="ko-KR" sz="1700" kern="1200"/>
            <a:t>주차 </a:t>
          </a:r>
          <a:r>
            <a:rPr lang="en-US" sz="1700" kern="1200"/>
            <a:t>: </a:t>
          </a:r>
          <a:r>
            <a:rPr lang="ko-KR" sz="1700" kern="1200"/>
            <a:t>링크와 멀티미디어</a:t>
          </a:r>
          <a:r>
            <a:rPr lang="en-US" sz="1700" kern="1200"/>
            <a:t> (3</a:t>
          </a:r>
          <a:r>
            <a:rPr lang="ko-KR" sz="1700" kern="1200"/>
            <a:t>장</a:t>
          </a:r>
          <a:r>
            <a:rPr lang="en-US" sz="1700" kern="1200"/>
            <a:t>)</a:t>
          </a:r>
        </a:p>
      </dsp:txBody>
      <dsp:txXfrm>
        <a:off x="25730" y="1261258"/>
        <a:ext cx="6985161" cy="475625"/>
      </dsp:txXfrm>
    </dsp:sp>
    <dsp:sp modelId="{640A0C03-50E0-454E-83BC-819EC3E773CC}">
      <dsp:nvSpPr>
        <dsp:cNvPr id="0" name=""/>
        <dsp:cNvSpPr/>
      </dsp:nvSpPr>
      <dsp:spPr>
        <a:xfrm>
          <a:off x="0" y="1811573"/>
          <a:ext cx="7036621" cy="5270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4</a:t>
          </a:r>
          <a:r>
            <a:rPr lang="ko-KR" sz="1700" kern="1200"/>
            <a:t>주차 </a:t>
          </a:r>
          <a:r>
            <a:rPr lang="en-US" sz="1700" kern="1200"/>
            <a:t>: CSS3</a:t>
          </a:r>
          <a:r>
            <a:rPr lang="ko-KR" sz="1700" kern="1200"/>
            <a:t> 스타일시트 기초</a:t>
          </a:r>
          <a:r>
            <a:rPr lang="en-US" sz="1700" kern="1200"/>
            <a:t>(4</a:t>
          </a:r>
          <a:r>
            <a:rPr lang="ko-KR" sz="1700" kern="1200"/>
            <a:t>장</a:t>
          </a:r>
          <a:r>
            <a:rPr lang="en-US" sz="1700" kern="1200"/>
            <a:t>)</a:t>
          </a:r>
        </a:p>
      </dsp:txBody>
      <dsp:txXfrm>
        <a:off x="25730" y="1837303"/>
        <a:ext cx="6985161" cy="475625"/>
      </dsp:txXfrm>
    </dsp:sp>
    <dsp:sp modelId="{B3B2D92B-0333-4B7D-B517-D304E0ED2149}">
      <dsp:nvSpPr>
        <dsp:cNvPr id="0" name=""/>
        <dsp:cNvSpPr/>
      </dsp:nvSpPr>
      <dsp:spPr>
        <a:xfrm>
          <a:off x="0" y="2387617"/>
          <a:ext cx="7036621" cy="5270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5</a:t>
          </a:r>
          <a:r>
            <a:rPr lang="ko-KR" sz="1700" kern="1200"/>
            <a:t>주차 </a:t>
          </a:r>
          <a:r>
            <a:rPr lang="en-US" sz="1700" kern="1200"/>
            <a:t>: </a:t>
          </a:r>
          <a:r>
            <a:rPr lang="ko-KR" sz="1700" kern="1200"/>
            <a:t>고급표현을 위한 </a:t>
          </a:r>
          <a:r>
            <a:rPr lang="en-US" sz="1700" kern="1200"/>
            <a:t>CSS3 </a:t>
          </a:r>
          <a:r>
            <a:rPr lang="ko-KR" sz="1700" kern="1200"/>
            <a:t>활용</a:t>
          </a:r>
          <a:r>
            <a:rPr lang="en-US" sz="1700" kern="1200"/>
            <a:t>(5</a:t>
          </a:r>
          <a:r>
            <a:rPr lang="ko-KR" sz="1700" kern="1200"/>
            <a:t>장</a:t>
          </a:r>
          <a:r>
            <a:rPr lang="en-US" sz="1700" kern="1200"/>
            <a:t>)</a:t>
          </a:r>
        </a:p>
      </dsp:txBody>
      <dsp:txXfrm>
        <a:off x="25730" y="2413347"/>
        <a:ext cx="6985161" cy="475625"/>
      </dsp:txXfrm>
    </dsp:sp>
    <dsp:sp modelId="{B8F42467-B714-40E6-B705-CD38A3B2C9BF}">
      <dsp:nvSpPr>
        <dsp:cNvPr id="0" name=""/>
        <dsp:cNvSpPr/>
      </dsp:nvSpPr>
      <dsp:spPr>
        <a:xfrm>
          <a:off x="0" y="2963662"/>
          <a:ext cx="7036621" cy="5270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6</a:t>
          </a:r>
          <a:r>
            <a:rPr lang="ko-KR" sz="1700" kern="1200"/>
            <a:t>주차 </a:t>
          </a:r>
          <a:r>
            <a:rPr lang="en-US" sz="1700" kern="1200"/>
            <a:t>:</a:t>
          </a:r>
          <a:r>
            <a:rPr lang="ko-KR" sz="1700" kern="1200"/>
            <a:t> 다양한 입력 폼</a:t>
          </a:r>
          <a:r>
            <a:rPr lang="en-US" sz="1700" kern="1200"/>
            <a:t>(6</a:t>
          </a:r>
          <a:r>
            <a:rPr lang="ko-KR" sz="1700" kern="1200"/>
            <a:t>장</a:t>
          </a:r>
          <a:r>
            <a:rPr lang="en-US" sz="1700" kern="1200"/>
            <a:t>)</a:t>
          </a:r>
        </a:p>
      </dsp:txBody>
      <dsp:txXfrm>
        <a:off x="25730" y="2989392"/>
        <a:ext cx="6985161" cy="475625"/>
      </dsp:txXfrm>
    </dsp:sp>
    <dsp:sp modelId="{21EC4BD1-39D4-4CBE-9B32-A3928C81E9C6}">
      <dsp:nvSpPr>
        <dsp:cNvPr id="0" name=""/>
        <dsp:cNvSpPr/>
      </dsp:nvSpPr>
      <dsp:spPr>
        <a:xfrm>
          <a:off x="0" y="3539707"/>
          <a:ext cx="7036621" cy="5270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7</a:t>
          </a:r>
          <a:r>
            <a:rPr lang="ko-KR" sz="1700" kern="1200"/>
            <a:t>주차 </a:t>
          </a:r>
          <a:r>
            <a:rPr lang="en-US" sz="1700" kern="1200"/>
            <a:t>: HTML5</a:t>
          </a:r>
          <a:r>
            <a:rPr lang="ko-KR" sz="1700" kern="1200"/>
            <a:t>와 </a:t>
          </a:r>
          <a:r>
            <a:rPr lang="en-US" sz="1700" kern="1200"/>
            <a:t>CSS3</a:t>
          </a:r>
          <a:r>
            <a:rPr lang="ko-KR" sz="1700" kern="1200"/>
            <a:t>를 이용한 웹사이트 제작 실습 </a:t>
          </a:r>
          <a:r>
            <a:rPr lang="en-US" sz="1700" kern="1200"/>
            <a:t>(7</a:t>
          </a:r>
          <a:r>
            <a:rPr lang="ko-KR" sz="1700" kern="1200"/>
            <a:t>장</a:t>
          </a:r>
          <a:r>
            <a:rPr lang="en-US" sz="1700" kern="1200"/>
            <a:t>)</a:t>
          </a:r>
        </a:p>
      </dsp:txBody>
      <dsp:txXfrm>
        <a:off x="25730" y="3565437"/>
        <a:ext cx="6985161" cy="475625"/>
      </dsp:txXfrm>
    </dsp:sp>
    <dsp:sp modelId="{21EE23F9-B06A-4B4E-8C1F-E21874B2213B}">
      <dsp:nvSpPr>
        <dsp:cNvPr id="0" name=""/>
        <dsp:cNvSpPr/>
      </dsp:nvSpPr>
      <dsp:spPr>
        <a:xfrm>
          <a:off x="0" y="4115752"/>
          <a:ext cx="7036621" cy="5270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8</a:t>
          </a:r>
          <a:r>
            <a:rPr lang="ko-KR" sz="1700" kern="1200"/>
            <a:t>주차 </a:t>
          </a:r>
          <a:r>
            <a:rPr lang="en-US" sz="1700" kern="1200"/>
            <a:t>: </a:t>
          </a:r>
          <a:r>
            <a:rPr lang="ko-KR" sz="1700" kern="1200"/>
            <a:t>중간고사 필기시험</a:t>
          </a:r>
          <a:endParaRPr lang="en-US" sz="1700" kern="1200"/>
        </a:p>
      </dsp:txBody>
      <dsp:txXfrm>
        <a:off x="25730" y="4141482"/>
        <a:ext cx="6985161" cy="4756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0639D-481D-4846-B978-CD06295AA0F6}" type="datetimeFigureOut">
              <a:rPr lang="ko-KR" altLang="en-US" smtClean="0"/>
              <a:t>2023-03-17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945F8D-5A97-4396-AD7C-C3AEB4C275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17291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F5D18E-41E3-44B8-9959-18EADA69D63D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8221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FD8D97-45F6-4286-A12A-BF7AFE0363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0C6792-224B-470D-8372-8335C2A4A2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69EFE9-8414-4751-A83A-8AF4940F9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D5438-1D63-4AC7-A0F4-301ED5F811F0}" type="datetime1">
              <a:rPr lang="ko-KR" altLang="en-US" smtClean="0"/>
              <a:t>2023-03-17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B0BFCF-6EFE-4EB3-8DA2-25ED249BB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496F39-4227-4080-9E33-F16B49732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0723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B31114-DA58-46DD-A599-21D640FFC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AEBCF67-58C0-4EEE-A39C-5BCD5346C5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4B169E-5AB4-40A9-9EBE-55DB59927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3266F-1C30-41FB-9FD0-132E3D0D80A9}" type="datetime1">
              <a:rPr lang="ko-KR" altLang="en-US" smtClean="0"/>
              <a:t>2023-03-17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73C20A-0948-428A-BCD0-CD285140E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608740-E831-4315-8559-37528A34A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967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D34EC3B-4585-4890-8566-909F94B715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295C58A-1FD3-40D0-AD05-D3736FDC42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9E7C12-AB8C-4C0F-986D-1214D60C5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A3778-45F3-48DB-9AC0-4C1984A5DC53}" type="datetime1">
              <a:rPr lang="ko-KR" altLang="en-US" smtClean="0"/>
              <a:t>2023-03-17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E33BD0-AFE1-44D5-AC81-A3A71256A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104FB0-BC18-4C2B-A29A-7DB994694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8930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12CB7B-60EF-47FB-B724-CD9754DBA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089712-F94B-4919-8790-7AC66DC7C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DBFA44-BDC1-4FAE-A38D-574AE05D0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6ABF9-D21D-4D6F-9D2C-6BC81BE63A4D}" type="datetime1">
              <a:rPr lang="ko-KR" altLang="en-US" smtClean="0"/>
              <a:t>2023-03-17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CF591B-45FD-406A-80F2-467F3A430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67F0BC-78F7-4A18-A55F-F97783E4A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843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96B42B-1081-47E0-8C1F-9D0936A0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7B8E18-60A9-49F5-A726-C8C89CBFB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2BD8AC-5FA0-4713-A3AC-2255B8971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19AAE-905A-4390-B2EE-307557AA8099}" type="datetime1">
              <a:rPr lang="ko-KR" altLang="en-US" smtClean="0"/>
              <a:t>2023-03-17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17FEAA-B9E1-441A-84FD-D9433C7F8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B60C7F-A4FF-42F2-8C94-6D509DA20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7110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44DDE-BFD3-48CA-B4C3-BBC91AF43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AD5E7C-BD6E-43BB-8C9F-7260D3D67E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D9C091-133E-4A68-84C8-21A3CEB6A1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7ECDFE-AE23-470F-BC5D-9BFD9106C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F28A2-DA6C-432E-97E5-EC2291918BA4}" type="datetime1">
              <a:rPr lang="ko-KR" altLang="en-US" smtClean="0"/>
              <a:t>2023-03-17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1D294F-53E0-46E4-AFC2-B48110436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6A880E-A564-4C53-8EE1-51AC74C79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0007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AE1B2A-220A-435B-BA60-90C933396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2E01BB-7BBA-467E-A918-8178D161D1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CACCE5B-C7DB-491C-B3AC-986B201CF3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4C7DAF6-B407-46D9-A16A-AD6F2D2A0C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C3E7F83-3BC3-47ED-A366-0FF68E8AA9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03F70AE-56D8-40D6-B0F5-668392ACE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34F97-75C8-4196-B7BC-D61CE85CF7FE}" type="datetime1">
              <a:rPr lang="ko-KR" altLang="en-US" smtClean="0"/>
              <a:t>2023-03-17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419C68E-436E-47E6-ABE0-8575FA36C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ECD4D4D-D85B-469B-9DD8-2A4BF65C1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1880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74B8AD-DCA6-4DFF-8A01-37D3B4544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8B6A8F3-2D76-4B55-9500-22E964F01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1F2F-E375-4B1B-BD5F-5D6F6F11D4D6}" type="datetime1">
              <a:rPr lang="ko-KR" altLang="en-US" smtClean="0"/>
              <a:t>2023-03-17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02F7115-03D5-4960-AD57-83AC41916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5A4616E-C09C-49A5-9B46-018DCE3B2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8780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779E761-9420-4012-97BC-5AC075E9A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FA80F-D11E-47BB-A7B4-233975C878C9}" type="datetime1">
              <a:rPr lang="ko-KR" altLang="en-US" smtClean="0"/>
              <a:t>2023-03-17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D73FA8D-5411-4BB3-A2A2-D5758B431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9EB728-B049-4A05-BA64-3FC433DD3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577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50E87F-7284-4137-828D-9B5931C96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C7DAD2-6C96-476D-9BF8-9280EC968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63EA553-B91A-4D90-A504-D0D4A4A889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064B2D-6D93-445C-B909-F836494B1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3947F-209E-4CA9-B01F-88D91193FC33}" type="datetime1">
              <a:rPr lang="ko-KR" altLang="en-US" smtClean="0"/>
              <a:t>2023-03-17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B2DD0B-4304-4E7B-B730-6197FDD85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BF37F1-ACE3-4054-BB83-98AED6F45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7135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4A7846-05A1-43D8-8192-DF359C3E9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B7BF1F0-7CF6-47FA-8568-AA99D6737A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D1C78E-990D-4B6F-BC32-B0ACFD3011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EB05D8E-42AA-4651-9F25-B684A116C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EC1F7-6F86-42AE-963E-B34C5B676B84}" type="datetime1">
              <a:rPr lang="ko-KR" altLang="en-US" smtClean="0"/>
              <a:t>2023-03-17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2AB5F6-F19D-4E5E-8F95-C39E4CC19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857AAA-BA8F-4049-9F88-FF94BABDA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9329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EF06BCA-78D4-4377-A7BF-20E9F9525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D2286C-C333-4F75-8D22-79E23DAF31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2C8A5D-A6CF-4C8D-B7E7-684CAE595D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EE37D4-F105-4746-B49A-BE01FFA1452A}" type="datetime1">
              <a:rPr lang="ko-KR" altLang="en-US" smtClean="0"/>
              <a:t>2023-03-17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4ED48D-9B38-47F7-A2DB-DB51A79D36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69E1B4-DE91-448B-82E2-3D89920446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BEA76D-AC0B-4A8D-A15D-FF0B16DFAD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5316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webclass.me/html5_3e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A94871E-96FC-4ADE-815B-41A636E34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40080" y="320040"/>
            <a:ext cx="6692827" cy="3892669"/>
          </a:xfrm>
        </p:spPr>
        <p:txBody>
          <a:bodyPr>
            <a:normAutofit/>
          </a:bodyPr>
          <a:lstStyle/>
          <a:p>
            <a:pPr algn="l"/>
            <a:r>
              <a:rPr lang="ko-KR" altLang="en-US" sz="6600" dirty="0"/>
              <a:t>웹프로그래밍</a:t>
            </a:r>
            <a:r>
              <a:rPr lang="en-US" altLang="ko-KR" sz="6600" dirty="0"/>
              <a:t>1</a:t>
            </a:r>
            <a:r>
              <a:rPr lang="ko-KR" altLang="en-US" sz="6600" dirty="0"/>
              <a:t> 제</a:t>
            </a:r>
            <a:r>
              <a:rPr lang="en-US" altLang="ko-KR" sz="6600" dirty="0"/>
              <a:t>3</a:t>
            </a:r>
            <a:r>
              <a:rPr lang="ko-KR" altLang="en-US" sz="6600" dirty="0"/>
              <a:t>주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40080" y="4631161"/>
            <a:ext cx="6692827" cy="1569486"/>
          </a:xfrm>
        </p:spPr>
        <p:txBody>
          <a:bodyPr>
            <a:normAutofit/>
          </a:bodyPr>
          <a:lstStyle/>
          <a:p>
            <a:pPr algn="l"/>
            <a:r>
              <a:rPr lang="ko-KR" altLang="en-US" sz="1900" dirty="0"/>
              <a:t>링크와 멀티미디어</a:t>
            </a:r>
            <a:endParaRPr lang="en-US" altLang="ko-KR" sz="1900" dirty="0"/>
          </a:p>
          <a:p>
            <a:pPr algn="l"/>
            <a:r>
              <a:rPr lang="en-US" altLang="ko-KR" sz="1900" dirty="0"/>
              <a:t>AI </a:t>
            </a:r>
            <a:r>
              <a:rPr lang="ko-KR" altLang="en-US" sz="1900" dirty="0"/>
              <a:t>융합대학</a:t>
            </a:r>
            <a:endParaRPr lang="en-US" altLang="ko-KR" sz="1900" dirty="0"/>
          </a:p>
          <a:p>
            <a:pPr algn="l"/>
            <a:r>
              <a:rPr lang="ko-KR" altLang="en-US" sz="1900" dirty="0"/>
              <a:t>담당교수 </a:t>
            </a:r>
            <a:r>
              <a:rPr lang="en-US" altLang="ko-KR" sz="1900" dirty="0"/>
              <a:t>: </a:t>
            </a:r>
            <a:r>
              <a:rPr lang="ko-KR" altLang="en-US" sz="1900" dirty="0"/>
              <a:t>이형원</a:t>
            </a:r>
            <a:endParaRPr lang="en-US" altLang="ko-KR" sz="1900" dirty="0"/>
          </a:p>
          <a:p>
            <a:pPr algn="l"/>
            <a:r>
              <a:rPr lang="en-US" altLang="ko-KR" sz="1900" dirty="0"/>
              <a:t>E304</a:t>
            </a:r>
            <a:r>
              <a:rPr lang="ko-KR" altLang="en-US" sz="1900" dirty="0"/>
              <a:t>호</a:t>
            </a:r>
            <a:r>
              <a:rPr lang="en-US" altLang="ko-KR" sz="1900" dirty="0"/>
              <a:t>, hwlee@inje.ac.kr</a:t>
            </a:r>
            <a:endParaRPr lang="ko-KR" altLang="en-US" sz="1900" dirty="0"/>
          </a:p>
        </p:txBody>
      </p:sp>
      <p:sp>
        <p:nvSpPr>
          <p:cNvPr id="25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5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7">
            <a:extLst>
              <a:ext uri="{FF2B5EF4-FFF2-40B4-BE49-F238E27FC236}">
                <a16:creationId xmlns:a16="http://schemas.microsoft.com/office/drawing/2014/main" id="{6EAAF546-9409-6569-9F77-E707F89D61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8" r="-1" b="-1"/>
          <a:stretch/>
        </p:blipFill>
        <p:spPr>
          <a:xfrm>
            <a:off x="6293594" y="1693930"/>
            <a:ext cx="5575318" cy="4410835"/>
          </a:xfrm>
          <a:prstGeom prst="rect">
            <a:avLst/>
          </a:prstGeom>
        </p:spPr>
      </p:pic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B8C5D4E-FC1F-6E9F-F0FE-51700B4A45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8CD3191-9F0E-4353-9C63-D9D91D545758}" type="datetime1">
              <a:rPr lang="ko-KR" altLang="en-US" smtClean="0"/>
              <a:t>2023-03-17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D6F286-DBF5-B41B-54C1-C1E6AD3AD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7A50F8C-9100-43EB-BF85-E66134E95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ABEA76D-AC0B-4A8D-A15D-FF0B16DFADCB}" type="slidenum">
              <a:rPr lang="ko-KR" altLang="en-US"/>
              <a:pPr>
                <a:spcAft>
                  <a:spcPts val="600"/>
                </a:spcAft>
              </a:pPr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72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장</a:t>
            </a:r>
            <a:r>
              <a:rPr lang="en-US" altLang="ko-KR" dirty="0"/>
              <a:t>. </a:t>
            </a:r>
            <a:r>
              <a:rPr lang="ko-KR" altLang="en-US" dirty="0"/>
              <a:t>링크와 멀티미디어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	HTML5 </a:t>
            </a:r>
            <a:r>
              <a:rPr lang="ko-KR" altLang="en-US" dirty="0"/>
              <a:t>웹 프로그래밍 입문 </a:t>
            </a:r>
            <a:r>
              <a:rPr lang="en-US" altLang="ko-KR" dirty="0"/>
              <a:t>(</a:t>
            </a:r>
            <a:r>
              <a:rPr lang="ko-KR" altLang="en-US" dirty="0"/>
              <a:t>개정</a:t>
            </a:r>
            <a:r>
              <a:rPr lang="en-US" altLang="ko-KR" dirty="0"/>
              <a:t>3</a:t>
            </a:r>
            <a:r>
              <a:rPr lang="ko-KR" altLang="en-US" dirty="0"/>
              <a:t>판</a:t>
            </a:r>
            <a:r>
              <a:rPr lang="en-US" altLang="ko-KR"/>
              <a:t>)-2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241395-BD7E-EADA-CB8F-3C3712D24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B254C-5D55-469E-B80B-7A05C8BA5F23}" type="datetime1">
              <a:rPr lang="ko-KR" altLang="en-US" smtClean="0"/>
              <a:t>2023-03-17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F12AFE-821B-709C-D9DB-2C50BBC4B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E91B5E-2137-2563-1886-3810F7A7B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5848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목차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3.1 </a:t>
            </a:r>
            <a:r>
              <a:rPr lang="ko-KR" altLang="ko-KR" dirty="0"/>
              <a:t>링크 달기</a:t>
            </a:r>
            <a:endParaRPr lang="ko-KR" altLang="en-US" dirty="0"/>
          </a:p>
          <a:p>
            <a:r>
              <a:rPr lang="en-US" altLang="ko-KR" dirty="0"/>
              <a:t>3.2 </a:t>
            </a:r>
            <a:r>
              <a:rPr lang="ko-KR" altLang="en-US" dirty="0"/>
              <a:t>이미지 사용하기</a:t>
            </a:r>
            <a:endParaRPr lang="en-US" altLang="ko-KR" dirty="0"/>
          </a:p>
          <a:p>
            <a:r>
              <a:rPr lang="en-US" altLang="ko-KR" dirty="0"/>
              <a:t>3.3 </a:t>
            </a:r>
            <a:r>
              <a:rPr lang="ko-KR" altLang="en-US" dirty="0"/>
              <a:t>오디오와 비디오 다루기</a:t>
            </a:r>
            <a:endParaRPr lang="en-US" altLang="ko-KR" dirty="0"/>
          </a:p>
          <a:p>
            <a:r>
              <a:rPr lang="en-US" altLang="ko-KR" dirty="0"/>
              <a:t>3.4 </a:t>
            </a:r>
            <a:r>
              <a:rPr lang="ko-KR" altLang="en-US" dirty="0"/>
              <a:t>객체 포함하기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5370639" y="3904751"/>
            <a:ext cx="6308455" cy="18466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소스코드 실행 사이트 </a:t>
            </a:r>
            <a:endParaRPr lang="en-US" altLang="ko-KR" sz="2400" b="1" dirty="0"/>
          </a:p>
          <a:p>
            <a:endParaRPr lang="en-US" altLang="ko-KR" dirty="0"/>
          </a:p>
          <a:p>
            <a:r>
              <a:rPr lang="ko-KR" altLang="en-US" dirty="0"/>
              <a:t>주소 </a:t>
            </a:r>
            <a:r>
              <a:rPr lang="en-US" altLang="ko-KR" dirty="0"/>
              <a:t>: </a:t>
            </a:r>
            <a:r>
              <a:rPr lang="en-US" altLang="ko-KR" dirty="0">
                <a:hlinkClick r:id="rId2"/>
              </a:rPr>
              <a:t>http://webclass.me/html5_3e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메뉴 </a:t>
            </a:r>
            <a:r>
              <a:rPr lang="en-US" altLang="ko-KR" dirty="0"/>
              <a:t>ch02/ ~ ch13/</a:t>
            </a:r>
            <a:r>
              <a:rPr lang="ko-KR" altLang="en-US" dirty="0"/>
              <a:t>에 각 장의 예제가 있어서 실행결과 확인 및 소스보기가 가능합니다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1F6D1F3-3158-BF96-3D32-2CA6B912C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89B11-C93A-4B65-9A13-BD37D642E0E9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4238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3.1.1 </a:t>
            </a:r>
            <a:r>
              <a:rPr lang="ko-KR" altLang="ko-KR"/>
              <a:t>하이퍼텍스트와 링크</a:t>
            </a:r>
            <a:endParaRPr lang="en-US" altLang="ko-KR"/>
          </a:p>
          <a:p>
            <a:r>
              <a:rPr lang="en-US" altLang="ko-KR"/>
              <a:t>3.1.2 </a:t>
            </a:r>
            <a:r>
              <a:rPr lang="ko-KR" altLang="en-US"/>
              <a:t>문서간 이동</a:t>
            </a:r>
          </a:p>
          <a:p>
            <a:r>
              <a:rPr lang="en-US" altLang="ko-KR"/>
              <a:t>3.1.3 </a:t>
            </a:r>
            <a:r>
              <a:rPr lang="ko-KR" altLang="en-US"/>
              <a:t>문서 내 특정 위치로 이동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3.1 </a:t>
            </a:r>
            <a:r>
              <a:rPr lang="ko-KR" altLang="ko-KR"/>
              <a:t>링크 달기</a:t>
            </a:r>
            <a:endParaRPr lang="en-US" altLang="ko-KR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EB5EAA8E-D300-FA4F-A2D2-D6CEC5A6E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B008F-6DF2-4270-9D20-645647F7974D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7685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/>
              <a:t>하이퍼텍스트</a:t>
            </a:r>
            <a:r>
              <a:rPr lang="en-US" altLang="ko-KR"/>
              <a:t>/</a:t>
            </a:r>
            <a:r>
              <a:rPr lang="ko-KR" altLang="ko-KR"/>
              <a:t>하이퍼미디어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HTML(HyperText Markup Language)</a:t>
            </a:r>
          </a:p>
          <a:p>
            <a:pPr lvl="1"/>
            <a:r>
              <a:rPr lang="ko-KR" altLang="ko-KR" dirty="0"/>
              <a:t>하이퍼텍스트의 </a:t>
            </a:r>
            <a:r>
              <a:rPr lang="ko-KR" altLang="ko-KR" dirty="0" err="1"/>
              <a:t>마크업</a:t>
            </a:r>
            <a:r>
              <a:rPr lang="ko-KR" altLang="ko-KR" dirty="0"/>
              <a:t> 언어</a:t>
            </a:r>
            <a:endParaRPr lang="en-US" altLang="ko-KR" dirty="0"/>
          </a:p>
          <a:p>
            <a:pPr lvl="3"/>
            <a:endParaRPr lang="en-US" altLang="ko-KR" dirty="0"/>
          </a:p>
          <a:p>
            <a:r>
              <a:rPr lang="en-US" altLang="ko-KR" dirty="0"/>
              <a:t>HTML</a:t>
            </a:r>
            <a:r>
              <a:rPr lang="ko-KR" altLang="en-US" dirty="0"/>
              <a:t>의 기본 개념</a:t>
            </a:r>
            <a:endParaRPr lang="en-US" altLang="ko-KR" dirty="0"/>
          </a:p>
          <a:p>
            <a:pPr lvl="1"/>
            <a:r>
              <a:rPr lang="ko-KR" altLang="ko-KR" dirty="0"/>
              <a:t>하이퍼텍스트</a:t>
            </a:r>
            <a:r>
              <a:rPr lang="en-US" altLang="ko-KR" dirty="0"/>
              <a:t> :</a:t>
            </a:r>
            <a:r>
              <a:rPr lang="ko-KR" altLang="ko-KR" dirty="0"/>
              <a:t> 서로 연관된 문서나 텍스트 조각들을 연결</a:t>
            </a:r>
            <a:endParaRPr lang="en-US" altLang="ko-KR" dirty="0"/>
          </a:p>
          <a:p>
            <a:pPr lvl="1"/>
            <a:r>
              <a:rPr lang="ko-KR" altLang="ko-KR" dirty="0" err="1"/>
              <a:t>하이퍼미디어</a:t>
            </a:r>
            <a:r>
              <a:rPr lang="en-US" altLang="ko-KR" dirty="0"/>
              <a:t> : </a:t>
            </a:r>
            <a:r>
              <a:rPr lang="ko-KR" altLang="ko-KR" dirty="0"/>
              <a:t>텍스트 뿐 아니라 이미지</a:t>
            </a:r>
            <a:r>
              <a:rPr lang="en-US" altLang="ko-KR" dirty="0"/>
              <a:t>, </a:t>
            </a:r>
            <a:r>
              <a:rPr lang="ko-KR" altLang="ko-KR" dirty="0"/>
              <a:t>그래픽</a:t>
            </a:r>
            <a:r>
              <a:rPr lang="en-US" altLang="ko-KR" dirty="0"/>
              <a:t>, </a:t>
            </a:r>
            <a:r>
              <a:rPr lang="ko-KR" altLang="ko-KR" dirty="0"/>
              <a:t>오디오</a:t>
            </a:r>
            <a:r>
              <a:rPr lang="en-US" altLang="ko-KR" dirty="0"/>
              <a:t>, </a:t>
            </a:r>
            <a:r>
              <a:rPr lang="ko-KR" altLang="ko-KR" dirty="0"/>
              <a:t>비디오 등</a:t>
            </a:r>
            <a:r>
              <a:rPr lang="ko-KR" altLang="en-US" dirty="0"/>
              <a:t>의</a:t>
            </a:r>
            <a:r>
              <a:rPr lang="ko-KR" altLang="ko-KR" dirty="0"/>
              <a:t> 멀티미디어 정보가 서로 연결</a:t>
            </a:r>
            <a:r>
              <a:rPr lang="en-US" altLang="ko-KR" dirty="0"/>
              <a:t> </a:t>
            </a:r>
          </a:p>
          <a:p>
            <a:pPr lvl="4"/>
            <a:endParaRPr lang="en-US" altLang="ko-KR" dirty="0"/>
          </a:p>
          <a:p>
            <a:r>
              <a:rPr lang="ko-KR" altLang="ko-KR" dirty="0"/>
              <a:t>하이퍼텍스트</a:t>
            </a:r>
            <a:r>
              <a:rPr lang="en-US" altLang="ko-KR" dirty="0"/>
              <a:t>/</a:t>
            </a:r>
            <a:r>
              <a:rPr lang="ko-KR" altLang="ko-KR" dirty="0" err="1"/>
              <a:t>하이퍼미디어의</a:t>
            </a:r>
            <a:r>
              <a:rPr lang="ko-KR" altLang="ko-KR" dirty="0"/>
              <a:t> 구조</a:t>
            </a:r>
            <a:endParaRPr lang="en-US" altLang="ko-KR" dirty="0"/>
          </a:p>
          <a:p>
            <a:pPr lvl="1"/>
            <a:r>
              <a:rPr lang="ko-KR" altLang="ko-KR" dirty="0"/>
              <a:t>각 정보의 조각은 링크에 의해 서로 연결</a:t>
            </a:r>
            <a:r>
              <a:rPr lang="en-US" altLang="ko-KR" dirty="0"/>
              <a:t> </a:t>
            </a:r>
          </a:p>
          <a:p>
            <a:pPr lvl="1"/>
            <a:r>
              <a:rPr lang="ko-KR" altLang="ko-KR" dirty="0"/>
              <a:t>모든 정보의 접근은 </a:t>
            </a:r>
            <a:br>
              <a:rPr lang="en-US" altLang="ko-KR" dirty="0"/>
            </a:br>
            <a:r>
              <a:rPr lang="ko-KR" altLang="ko-KR" dirty="0"/>
              <a:t>연결 링크를 선택하여 </a:t>
            </a:r>
            <a:r>
              <a:rPr lang="ko-KR" altLang="ko-KR" dirty="0" err="1"/>
              <a:t>내비게이션</a:t>
            </a: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13</a:t>
            </a:fld>
            <a:endParaRPr lang="ko-KR" altLang="en-US"/>
          </a:p>
        </p:txBody>
      </p:sp>
      <p:pic>
        <p:nvPicPr>
          <p:cNvPr id="6" name="_x75237096" descr="EMB000013781638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7680175" y="4086423"/>
            <a:ext cx="3022821" cy="26655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73C18B8-7387-59A3-27DF-882D6E5E9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B0902-0179-41E7-A425-15FD55E2E76C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2149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 err="1"/>
              <a:t>노드</a:t>
            </a:r>
            <a:r>
              <a:rPr lang="en-US" altLang="ko-KR" dirty="0"/>
              <a:t>, </a:t>
            </a:r>
            <a:r>
              <a:rPr lang="ko-KR" altLang="ko-KR" dirty="0"/>
              <a:t>링크</a:t>
            </a:r>
            <a:r>
              <a:rPr lang="en-US" altLang="ko-KR" dirty="0"/>
              <a:t>, </a:t>
            </a:r>
            <a:r>
              <a:rPr lang="ko-KR" altLang="ko-KR" dirty="0"/>
              <a:t>앵커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ko-KR" dirty="0" err="1"/>
              <a:t>노드</a:t>
            </a:r>
            <a:r>
              <a:rPr lang="en-US" altLang="ko-KR" dirty="0"/>
              <a:t>, </a:t>
            </a:r>
            <a:r>
              <a:rPr lang="ko-KR" altLang="ko-KR" dirty="0"/>
              <a:t>링크</a:t>
            </a:r>
            <a:r>
              <a:rPr lang="en-US" altLang="ko-KR" dirty="0"/>
              <a:t>, </a:t>
            </a:r>
            <a:r>
              <a:rPr lang="ko-KR" altLang="ko-KR" dirty="0"/>
              <a:t>앵커의 개념</a:t>
            </a:r>
            <a:endParaRPr lang="en-US" altLang="ko-KR" dirty="0"/>
          </a:p>
          <a:p>
            <a:pPr lvl="1"/>
            <a:r>
              <a:rPr lang="ko-KR" altLang="ko-KR" dirty="0"/>
              <a:t>노드</a:t>
            </a:r>
            <a:r>
              <a:rPr lang="en-US" altLang="ko-KR" dirty="0"/>
              <a:t>(node) : HTML </a:t>
            </a:r>
            <a:r>
              <a:rPr lang="ko-KR" altLang="ko-KR" dirty="0"/>
              <a:t>문서나 멀티미디어 정보를 표현하는 기본단위</a:t>
            </a:r>
            <a:r>
              <a:rPr lang="en-US" altLang="ko-KR" dirty="0"/>
              <a:t> </a:t>
            </a:r>
          </a:p>
          <a:p>
            <a:pPr lvl="1"/>
            <a:r>
              <a:rPr lang="ko-KR" altLang="ko-KR" dirty="0"/>
              <a:t>링크</a:t>
            </a:r>
            <a:r>
              <a:rPr lang="en-US" altLang="ko-KR" dirty="0"/>
              <a:t>(link) :</a:t>
            </a:r>
            <a:r>
              <a:rPr lang="ko-KR" altLang="ko-KR" dirty="0"/>
              <a:t> </a:t>
            </a:r>
            <a:r>
              <a:rPr lang="ko-KR" altLang="ko-KR" dirty="0" err="1"/>
              <a:t>노드를</a:t>
            </a:r>
            <a:r>
              <a:rPr lang="ko-KR" altLang="ko-KR" dirty="0"/>
              <a:t> 연결하여 </a:t>
            </a:r>
            <a:r>
              <a:rPr lang="ko-KR" altLang="ko-KR" dirty="0" err="1"/>
              <a:t>내비게이션이</a:t>
            </a:r>
            <a:r>
              <a:rPr lang="ko-KR" altLang="ko-KR" dirty="0"/>
              <a:t> 가능토록 하는 구성요소</a:t>
            </a:r>
            <a:r>
              <a:rPr lang="en-US" altLang="ko-KR" dirty="0"/>
              <a:t> </a:t>
            </a:r>
          </a:p>
          <a:p>
            <a:pPr lvl="1"/>
            <a:r>
              <a:rPr lang="ko-KR" altLang="ko-KR" dirty="0"/>
              <a:t>앵커</a:t>
            </a:r>
            <a:r>
              <a:rPr lang="en-US" altLang="ko-KR" dirty="0"/>
              <a:t>(anchor) : HTML </a:t>
            </a:r>
            <a:r>
              <a:rPr lang="ko-KR" altLang="ko-KR" dirty="0"/>
              <a:t>문서 내에서 링크의 출발</a:t>
            </a:r>
            <a:r>
              <a:rPr lang="ko-KR" altLang="en-US" dirty="0"/>
              <a:t>점</a:t>
            </a:r>
            <a:r>
              <a:rPr lang="ko-KR" altLang="ko-KR" dirty="0"/>
              <a:t>이나 도착점을 의미</a:t>
            </a:r>
            <a:endParaRPr lang="en-US" altLang="ko-KR" dirty="0"/>
          </a:p>
          <a:p>
            <a:pPr lvl="2"/>
            <a:r>
              <a:rPr lang="ko-KR" altLang="ko-KR" dirty="0"/>
              <a:t>앵커 영역</a:t>
            </a:r>
            <a:r>
              <a:rPr lang="en-US" altLang="ko-KR" dirty="0"/>
              <a:t> : </a:t>
            </a:r>
            <a:r>
              <a:rPr lang="ko-KR" altLang="ko-KR" dirty="0"/>
              <a:t>앵커가 설정되어 있는 영역</a:t>
            </a:r>
            <a:r>
              <a:rPr lang="en-US" altLang="ko-KR" dirty="0"/>
              <a:t> </a:t>
            </a:r>
          </a:p>
          <a:p>
            <a:pPr lvl="2"/>
            <a:endParaRPr lang="en-US" altLang="ko-KR" dirty="0"/>
          </a:p>
          <a:p>
            <a:r>
              <a:rPr lang="en-US" altLang="ko-KR" dirty="0"/>
              <a:t>HTML </a:t>
            </a:r>
            <a:r>
              <a:rPr lang="ko-KR" altLang="ko-KR" dirty="0"/>
              <a:t>문서에서 사용되는 링크의 종류</a:t>
            </a:r>
            <a:endParaRPr lang="en-US" altLang="ko-KR" dirty="0"/>
          </a:p>
          <a:p>
            <a:pPr lvl="1"/>
            <a:r>
              <a:rPr lang="ko-KR" altLang="ko-KR" dirty="0"/>
              <a:t>특정 단어나 문장</a:t>
            </a:r>
            <a:r>
              <a:rPr lang="en-US" altLang="ko-KR" dirty="0"/>
              <a:t>, </a:t>
            </a:r>
            <a:r>
              <a:rPr lang="ko-KR" altLang="ko-KR" dirty="0"/>
              <a:t>혹은 이미지에서 </a:t>
            </a:r>
            <a:br>
              <a:rPr lang="en-US" altLang="ko-KR" dirty="0"/>
            </a:br>
            <a:r>
              <a:rPr lang="ko-KR" altLang="ko-KR" dirty="0"/>
              <a:t>다른 문서로 이동하는 링크</a:t>
            </a:r>
            <a:r>
              <a:rPr lang="en-US" altLang="ko-KR" dirty="0"/>
              <a:t> </a:t>
            </a:r>
          </a:p>
          <a:p>
            <a:pPr lvl="1"/>
            <a:r>
              <a:rPr lang="ko-KR" altLang="ko-KR" dirty="0"/>
              <a:t>외부</a:t>
            </a:r>
            <a:r>
              <a:rPr lang="en-US" altLang="ko-KR" dirty="0"/>
              <a:t> URL</a:t>
            </a:r>
            <a:r>
              <a:rPr lang="ko-KR" altLang="ko-KR" dirty="0"/>
              <a:t>로 연결하는 링크</a:t>
            </a:r>
            <a:endParaRPr lang="en-US" altLang="ko-KR" dirty="0"/>
          </a:p>
          <a:p>
            <a:pPr lvl="1"/>
            <a:r>
              <a:rPr lang="ko-KR" altLang="ko-KR" dirty="0"/>
              <a:t>문서 내의 다른 지점으로의 링크</a:t>
            </a:r>
          </a:p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904" y="3446742"/>
            <a:ext cx="3235159" cy="32747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885FC28-CF32-EA57-3FC3-288E4A799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EB8AE-7280-4750-893C-0B8729C428D6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3638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/>
              <a:t>문서간 이동</a:t>
            </a:r>
            <a:r>
              <a:rPr lang="en-US" altLang="ko-KR" dirty="0"/>
              <a:t> &lt;a&gt;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397291" y="1825625"/>
            <a:ext cx="11111537" cy="4351338"/>
          </a:xfrm>
        </p:spPr>
        <p:txBody>
          <a:bodyPr>
            <a:normAutofit/>
          </a:bodyPr>
          <a:lstStyle/>
          <a:p>
            <a:r>
              <a:rPr lang="en-US" altLang="ko-KR" dirty="0"/>
              <a:t>&lt;a&gt; </a:t>
            </a:r>
            <a:r>
              <a:rPr lang="ko-KR" altLang="ko-KR" dirty="0"/>
              <a:t>요소</a:t>
            </a:r>
            <a:r>
              <a:rPr lang="en-US" altLang="ko-KR" dirty="0"/>
              <a:t> : </a:t>
            </a:r>
            <a:r>
              <a:rPr lang="ko-KR" altLang="ko-KR" dirty="0"/>
              <a:t>링크의 시작점 앵커를 표현</a:t>
            </a:r>
            <a:endParaRPr lang="en-US" altLang="ko-KR" dirty="0"/>
          </a:p>
          <a:p>
            <a:pPr lvl="1"/>
            <a:r>
              <a:rPr lang="en-US" altLang="ko-KR" dirty="0" err="1"/>
              <a:t>href</a:t>
            </a:r>
            <a:r>
              <a:rPr lang="en-US" altLang="ko-KR" dirty="0"/>
              <a:t> </a:t>
            </a:r>
            <a:r>
              <a:rPr lang="ko-KR" altLang="ko-KR" dirty="0"/>
              <a:t>속성</a:t>
            </a:r>
            <a:r>
              <a:rPr lang="en-US" altLang="ko-KR" dirty="0"/>
              <a:t> : </a:t>
            </a:r>
            <a:r>
              <a:rPr lang="ko-KR" altLang="ko-KR" dirty="0"/>
              <a:t>이동하고자 하는 목적지 문서</a:t>
            </a:r>
            <a:r>
              <a:rPr lang="ko-KR" altLang="en-US" dirty="0"/>
              <a:t>의</a:t>
            </a:r>
            <a:r>
              <a:rPr lang="ko-KR" altLang="ko-KR" dirty="0"/>
              <a:t> 파일 주소</a:t>
            </a:r>
            <a:r>
              <a:rPr lang="en-US" altLang="ko-KR" dirty="0"/>
              <a:t>(URL)</a:t>
            </a:r>
            <a:r>
              <a:rPr lang="ko-KR" altLang="ko-KR" dirty="0"/>
              <a:t>를 지정</a:t>
            </a:r>
            <a:r>
              <a:rPr lang="en-US" altLang="ko-KR" dirty="0"/>
              <a:t> </a:t>
            </a:r>
          </a:p>
          <a:p>
            <a:pPr lvl="1"/>
            <a:r>
              <a:rPr lang="en-US" altLang="ko-KR" dirty="0"/>
              <a:t>title </a:t>
            </a:r>
            <a:r>
              <a:rPr lang="ko-KR" altLang="ko-KR" dirty="0"/>
              <a:t>속성에는 </a:t>
            </a:r>
            <a:r>
              <a:rPr lang="ko-KR" altLang="ko-KR" dirty="0" err="1"/>
              <a:t>말풍선</a:t>
            </a:r>
            <a:r>
              <a:rPr lang="ko-KR" altLang="ko-KR" dirty="0"/>
              <a:t> 창에 나올 설명을 기입</a:t>
            </a:r>
            <a:endParaRPr lang="en-US" altLang="ko-KR" dirty="0"/>
          </a:p>
          <a:p>
            <a:pPr lvl="1"/>
            <a:r>
              <a:rPr lang="en-US" altLang="ko-KR" dirty="0"/>
              <a:t>target </a:t>
            </a:r>
            <a:r>
              <a:rPr lang="ko-KR" altLang="en-US" dirty="0"/>
              <a:t>속성에는 링크 결과가 나타날 장소</a:t>
            </a:r>
            <a:endParaRPr lang="en-US" altLang="ko-KR" dirty="0"/>
          </a:p>
          <a:p>
            <a:endParaRPr lang="ko-KR" altLang="ko-KR" dirty="0"/>
          </a:p>
          <a:p>
            <a:pPr lvl="1">
              <a:buNone/>
            </a:pPr>
            <a:r>
              <a:rPr lang="en-US" altLang="ko-KR" dirty="0">
                <a:solidFill>
                  <a:srgbClr val="7030A0"/>
                </a:solidFill>
              </a:rPr>
              <a:t>&lt;a </a:t>
            </a:r>
            <a:r>
              <a:rPr lang="en-US" altLang="ko-KR" dirty="0" err="1">
                <a:solidFill>
                  <a:srgbClr val="7030A0"/>
                </a:solidFill>
              </a:rPr>
              <a:t>href</a:t>
            </a:r>
            <a:r>
              <a:rPr lang="en-US" altLang="ko-KR" dirty="0">
                <a:solidFill>
                  <a:srgbClr val="7030A0"/>
                </a:solidFill>
              </a:rPr>
              <a:t>=”</a:t>
            </a:r>
            <a:r>
              <a:rPr lang="ko-KR" altLang="ko-KR" dirty="0">
                <a:solidFill>
                  <a:srgbClr val="7030A0"/>
                </a:solidFill>
              </a:rPr>
              <a:t>파일이름 혹은</a:t>
            </a:r>
            <a:r>
              <a:rPr lang="en-US" altLang="ko-KR" dirty="0">
                <a:solidFill>
                  <a:srgbClr val="7030A0"/>
                </a:solidFill>
              </a:rPr>
              <a:t> URL </a:t>
            </a:r>
            <a:r>
              <a:rPr lang="ko-KR" altLang="ko-KR" dirty="0">
                <a:solidFill>
                  <a:srgbClr val="7030A0"/>
                </a:solidFill>
              </a:rPr>
              <a:t>주소</a:t>
            </a:r>
            <a:r>
              <a:rPr lang="en-US" altLang="ko-KR" dirty="0">
                <a:solidFill>
                  <a:srgbClr val="7030A0"/>
                </a:solidFill>
              </a:rPr>
              <a:t>” title=”</a:t>
            </a:r>
            <a:r>
              <a:rPr lang="ko-KR" altLang="ko-KR" dirty="0">
                <a:solidFill>
                  <a:srgbClr val="7030A0"/>
                </a:solidFill>
              </a:rPr>
              <a:t>설명</a:t>
            </a:r>
            <a:r>
              <a:rPr lang="en-US" altLang="ko-KR" dirty="0">
                <a:solidFill>
                  <a:srgbClr val="7030A0"/>
                </a:solidFill>
              </a:rPr>
              <a:t>” target=“</a:t>
            </a:r>
            <a:r>
              <a:rPr lang="ko-KR" altLang="en-US" dirty="0">
                <a:solidFill>
                  <a:srgbClr val="7030A0"/>
                </a:solidFill>
              </a:rPr>
              <a:t>장소</a:t>
            </a:r>
            <a:r>
              <a:rPr lang="en-US" altLang="ko-KR" dirty="0">
                <a:solidFill>
                  <a:srgbClr val="7030A0"/>
                </a:solidFill>
              </a:rPr>
              <a:t>”&gt; </a:t>
            </a:r>
            <a:br>
              <a:rPr lang="en-US" altLang="ko-KR" dirty="0">
                <a:solidFill>
                  <a:srgbClr val="7030A0"/>
                </a:solidFill>
              </a:rPr>
            </a:br>
            <a:r>
              <a:rPr lang="ko-KR" altLang="ko-KR" dirty="0">
                <a:solidFill>
                  <a:srgbClr val="7030A0"/>
                </a:solidFill>
              </a:rPr>
              <a:t>링크 텍스트</a:t>
            </a:r>
            <a:r>
              <a:rPr lang="en-US" altLang="ko-KR" dirty="0">
                <a:solidFill>
                  <a:srgbClr val="7030A0"/>
                </a:solidFill>
              </a:rPr>
              <a:t> &lt;/a&gt;</a:t>
            </a:r>
            <a:endParaRPr lang="ko-KR" altLang="ko-KR" dirty="0">
              <a:solidFill>
                <a:srgbClr val="7030A0"/>
              </a:solidFill>
            </a:endParaRPr>
          </a:p>
          <a:p>
            <a:endParaRPr lang="ko-KR" altLang="en-US" dirty="0">
              <a:solidFill>
                <a:srgbClr val="7030A0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9ED4DB3-7011-305E-C545-291FA7A08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01524-6715-4A0E-80FF-B6A0830025D4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9947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687356" y="873387"/>
            <a:ext cx="10515600" cy="4351338"/>
          </a:xfrm>
        </p:spPr>
        <p:txBody>
          <a:bodyPr>
            <a:noAutofit/>
          </a:bodyPr>
          <a:lstStyle/>
          <a:p>
            <a:r>
              <a:rPr lang="en-US" altLang="ko-KR" dirty="0" err="1"/>
              <a:t>href</a:t>
            </a:r>
            <a:r>
              <a:rPr lang="en-US" altLang="ko-KR" dirty="0"/>
              <a:t> </a:t>
            </a:r>
            <a:r>
              <a:rPr lang="ko-KR" altLang="ko-KR" dirty="0"/>
              <a:t>속성</a:t>
            </a:r>
            <a:r>
              <a:rPr lang="en-US" altLang="ko-KR" dirty="0"/>
              <a:t> : </a:t>
            </a:r>
            <a:r>
              <a:rPr lang="ko-KR" altLang="ko-KR" dirty="0"/>
              <a:t>이동하고자 하는 문서의 위치 지정</a:t>
            </a:r>
            <a:endParaRPr lang="en-US" altLang="ko-KR" dirty="0"/>
          </a:p>
          <a:p>
            <a:pPr lvl="1"/>
            <a:r>
              <a:rPr lang="ko-KR" altLang="ko-KR" dirty="0"/>
              <a:t>절대 주소</a:t>
            </a:r>
            <a:r>
              <a:rPr lang="en-US" altLang="ko-KR" dirty="0"/>
              <a:t> : </a:t>
            </a:r>
            <a:r>
              <a:rPr lang="ko-KR" altLang="ko-KR" dirty="0"/>
              <a:t>다른 웹 사이트의 문서로 이동</a:t>
            </a:r>
            <a:endParaRPr lang="en-US" altLang="ko-KR" dirty="0"/>
          </a:p>
          <a:p>
            <a:pPr lvl="2"/>
            <a:r>
              <a:rPr lang="en-US" altLang="ko-KR" dirty="0" err="1"/>
              <a:t>href</a:t>
            </a:r>
            <a:r>
              <a:rPr lang="en-US" altLang="ko-KR" dirty="0"/>
              <a:t> </a:t>
            </a:r>
            <a:r>
              <a:rPr lang="ko-KR" altLang="ko-KR" dirty="0"/>
              <a:t>속성에 </a:t>
            </a:r>
            <a:r>
              <a:rPr lang="en-US" altLang="ko-KR" dirty="0"/>
              <a:t>http:// </a:t>
            </a:r>
            <a:r>
              <a:rPr lang="ko-KR" altLang="en-US" dirty="0"/>
              <a:t>또는 </a:t>
            </a:r>
            <a:r>
              <a:rPr lang="en-US" altLang="ko-KR" dirty="0"/>
              <a:t>https://로 </a:t>
            </a:r>
            <a:r>
              <a:rPr lang="ko-KR" altLang="ko-KR" dirty="0"/>
              <a:t>시작하는 </a:t>
            </a:r>
            <a:r>
              <a:rPr lang="en-US" altLang="ko-KR" dirty="0"/>
              <a:t>URL </a:t>
            </a:r>
            <a:r>
              <a:rPr lang="ko-KR" altLang="ko-KR" dirty="0"/>
              <a:t>형식의 인터넷 주소</a:t>
            </a:r>
            <a:r>
              <a:rPr lang="en-US" altLang="ko-KR" dirty="0"/>
              <a:t> </a:t>
            </a:r>
            <a:r>
              <a:rPr lang="ko-KR" altLang="en-US" dirty="0"/>
              <a:t>기입</a:t>
            </a:r>
            <a:r>
              <a:rPr lang="en-US" altLang="ko-KR" dirty="0"/>
              <a:t> </a:t>
            </a:r>
          </a:p>
          <a:p>
            <a:pPr lvl="2" fontAlgn="base">
              <a:buNone/>
            </a:pPr>
            <a:r>
              <a:rPr lang="en-US" altLang="ko-KR" dirty="0"/>
              <a:t>&lt;a </a:t>
            </a:r>
            <a:r>
              <a:rPr lang="en-US" altLang="ko-KR" dirty="0" err="1"/>
              <a:t>href</a:t>
            </a:r>
            <a:r>
              <a:rPr lang="en-US" altLang="ko-KR" dirty="0"/>
              <a:t>="http://www.w3c.org"&gt;W3C </a:t>
            </a:r>
            <a:r>
              <a:rPr lang="ko-KR" altLang="ko-KR" dirty="0"/>
              <a:t>홈페이지 방문</a:t>
            </a:r>
            <a:r>
              <a:rPr lang="en-US" altLang="ko-KR" dirty="0"/>
              <a:t>&lt;/a&gt;</a:t>
            </a:r>
            <a:endParaRPr lang="ko-KR" altLang="ko-KR" dirty="0"/>
          </a:p>
          <a:p>
            <a:pPr lvl="1">
              <a:buNone/>
            </a:pPr>
            <a:endParaRPr lang="ko-KR" altLang="ko-KR" dirty="0"/>
          </a:p>
          <a:p>
            <a:pPr lvl="1">
              <a:buNone/>
            </a:pPr>
            <a:endParaRPr lang="en-US" altLang="ko-KR" dirty="0"/>
          </a:p>
          <a:p>
            <a:pPr lvl="1">
              <a:buNone/>
            </a:pP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ko-KR" dirty="0"/>
              <a:t>상대 주소</a:t>
            </a:r>
            <a:endParaRPr lang="en-US" altLang="ko-KR" dirty="0"/>
          </a:p>
          <a:p>
            <a:pPr lvl="2"/>
            <a:r>
              <a:rPr lang="ko-KR" altLang="ko-KR" dirty="0"/>
              <a:t>현재의 문서와 같은 폴더의 위치에서부터 상대주소로 링크</a:t>
            </a:r>
          </a:p>
          <a:p>
            <a:pPr lvl="2">
              <a:buNone/>
            </a:pPr>
            <a:r>
              <a:rPr lang="en-US" altLang="ko-KR" dirty="0"/>
              <a:t> &lt;a </a:t>
            </a:r>
            <a:r>
              <a:rPr lang="en-US" altLang="ko-KR" dirty="0" err="1"/>
              <a:t>href</a:t>
            </a:r>
            <a:r>
              <a:rPr lang="en-US" altLang="ko-KR" dirty="0"/>
              <a:t>=“booklist.html”&gt;</a:t>
            </a:r>
            <a:r>
              <a:rPr lang="ko-KR" altLang="ko-KR" dirty="0"/>
              <a:t>책 목록</a:t>
            </a:r>
            <a:r>
              <a:rPr lang="en-US" altLang="ko-KR" dirty="0"/>
              <a:t>&lt;/a&gt;</a:t>
            </a:r>
            <a:endParaRPr lang="ko-KR" altLang="ko-KR" dirty="0"/>
          </a:p>
          <a:p>
            <a:pPr>
              <a:buNone/>
            </a:pPr>
            <a:endParaRPr lang="ko-KR" altLang="ko-KR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398" y="2556000"/>
            <a:ext cx="2513452" cy="1745550"/>
          </a:xfrm>
          <a:prstGeom prst="rect">
            <a:avLst/>
          </a:prstGeom>
        </p:spPr>
      </p:pic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16</a:t>
            </a:fld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4206574" y="3040140"/>
            <a:ext cx="2123365" cy="498097"/>
            <a:chOff x="2702936" y="3798182"/>
            <a:chExt cx="2123365" cy="498097"/>
          </a:xfrm>
        </p:grpSpPr>
        <p:sp>
          <p:nvSpPr>
            <p:cNvPr id="1026" name="Freeform 2"/>
            <p:cNvSpPr>
              <a:spLocks/>
            </p:cNvSpPr>
            <p:nvPr/>
          </p:nvSpPr>
          <p:spPr bwMode="auto">
            <a:xfrm rot="20511719">
              <a:off x="2888247" y="3798182"/>
              <a:ext cx="1938054" cy="3088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75" y="600"/>
                </a:cxn>
                <a:cxn ang="0">
                  <a:pos x="2280" y="795"/>
                </a:cxn>
                <a:cxn ang="0">
                  <a:pos x="3480" y="405"/>
                </a:cxn>
                <a:cxn ang="0">
                  <a:pos x="3765" y="255"/>
                </a:cxn>
              </a:cxnLst>
              <a:rect l="0" t="0" r="r" b="b"/>
              <a:pathLst>
                <a:path w="3765" h="827">
                  <a:moveTo>
                    <a:pt x="0" y="0"/>
                  </a:moveTo>
                  <a:cubicBezTo>
                    <a:pt x="297" y="234"/>
                    <a:pt x="595" y="468"/>
                    <a:pt x="975" y="600"/>
                  </a:cubicBezTo>
                  <a:cubicBezTo>
                    <a:pt x="1355" y="732"/>
                    <a:pt x="1863" y="827"/>
                    <a:pt x="2280" y="795"/>
                  </a:cubicBezTo>
                  <a:cubicBezTo>
                    <a:pt x="2697" y="763"/>
                    <a:pt x="3232" y="495"/>
                    <a:pt x="3480" y="405"/>
                  </a:cubicBezTo>
                  <a:cubicBezTo>
                    <a:pt x="3728" y="315"/>
                    <a:pt x="3746" y="285"/>
                    <a:pt x="3765" y="255"/>
                  </a:cubicBezTo>
                </a:path>
              </a:pathLst>
            </a:custGeom>
            <a:noFill/>
            <a:ln w="12700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7" name="AutoShape 3"/>
            <p:cNvSpPr>
              <a:spLocks noChangeArrowheads="1"/>
            </p:cNvSpPr>
            <p:nvPr/>
          </p:nvSpPr>
          <p:spPr bwMode="auto">
            <a:xfrm>
              <a:off x="2702936" y="3988304"/>
              <a:ext cx="409575" cy="307975"/>
            </a:xfrm>
            <a:prstGeom prst="wedgeEllipseCallout">
              <a:avLst>
                <a:gd name="adj1" fmla="val -49537"/>
                <a:gd name="adj2" fmla="val -51847"/>
              </a:avLst>
            </a:prstGeom>
            <a:solidFill>
              <a:srgbClr val="FFFFFF"/>
            </a:solidFill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900" b="1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클릭</a:t>
              </a:r>
              <a:endParaRPr kumimoji="1" lang="ko-KR" altLang="en-US" sz="900" b="1">
                <a:solidFill>
                  <a:srgbClr val="FF0000"/>
                </a:solidFill>
                <a:latin typeface="Times New Roman" pitchFamily="18" charset="0"/>
                <a:ea typeface="맑은 고딕" pitchFamily="50" charset="-127"/>
              </a:endParaRPr>
            </a:p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en-US">
                <a:latin typeface="굴림" pitchFamily="50" charset="-127"/>
                <a:ea typeface="굴림" pitchFamily="50" charset="-127"/>
              </a:endParaRPr>
            </a:p>
          </p:txBody>
        </p:sp>
      </p:grp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184" y="2556000"/>
            <a:ext cx="2509310" cy="1746000"/>
          </a:xfrm>
          <a:prstGeom prst="rect">
            <a:avLst/>
          </a:prstGeom>
        </p:spPr>
      </p:pic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F70497-3882-61AC-CA3A-100133B4F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55474-2848-4164-900A-FD9B1058FF3C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3657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680545" y="1027906"/>
            <a:ext cx="10515600" cy="4874704"/>
          </a:xfrm>
        </p:spPr>
        <p:txBody>
          <a:bodyPr>
            <a:noAutofit/>
          </a:bodyPr>
          <a:lstStyle/>
          <a:p>
            <a:r>
              <a:rPr lang="en-US" altLang="ko-KR" dirty="0"/>
              <a:t>title </a:t>
            </a:r>
            <a:r>
              <a:rPr lang="ko-KR" altLang="ko-KR" dirty="0"/>
              <a:t>속성 </a:t>
            </a:r>
          </a:p>
          <a:p>
            <a:pPr lvl="1"/>
            <a:r>
              <a:rPr lang="ko-KR" altLang="ko-KR" dirty="0"/>
              <a:t>하이퍼링크에 대한 설명을 하고 싶을 때 사용</a:t>
            </a:r>
            <a:endParaRPr lang="en-US" altLang="ko-KR" dirty="0"/>
          </a:p>
          <a:p>
            <a:pPr lvl="1"/>
            <a:r>
              <a:rPr lang="ko-KR" altLang="ko-KR" dirty="0"/>
              <a:t>하이퍼링크 위에 마우스를 가져가면 </a:t>
            </a:r>
            <a:r>
              <a:rPr lang="ko-KR" altLang="ko-KR" dirty="0" err="1"/>
              <a:t>말풍선에</a:t>
            </a:r>
            <a:r>
              <a:rPr lang="ko-KR" altLang="ko-KR" dirty="0"/>
              <a:t> 설명</a:t>
            </a:r>
            <a:r>
              <a:rPr lang="en-US" altLang="ko-KR" dirty="0"/>
              <a:t> </a:t>
            </a:r>
            <a:r>
              <a:rPr lang="ko-KR" altLang="en-US" dirty="0"/>
              <a:t>등장</a:t>
            </a:r>
            <a:endParaRPr lang="ko-KR" altLang="ko-KR" dirty="0"/>
          </a:p>
          <a:p>
            <a:pPr lvl="2" fontAlgn="base">
              <a:buNone/>
            </a:pPr>
            <a:r>
              <a:rPr lang="en-US" altLang="ko-KR" dirty="0"/>
              <a:t>&lt;a </a:t>
            </a:r>
            <a:r>
              <a:rPr lang="en-US" altLang="ko-KR" dirty="0" err="1"/>
              <a:t>href</a:t>
            </a:r>
            <a:r>
              <a:rPr lang="en-US" altLang="ko-KR" dirty="0"/>
              <a:t>="http://www.w3c.org" title ="W3C </a:t>
            </a:r>
            <a:r>
              <a:rPr lang="ko-KR" altLang="ko-KR" dirty="0"/>
              <a:t>홈페이지</a:t>
            </a:r>
            <a:r>
              <a:rPr lang="en-US" altLang="ko-KR" dirty="0"/>
              <a:t>"&gt;</a:t>
            </a:r>
            <a:br>
              <a:rPr lang="en-US" altLang="ko-KR" dirty="0"/>
            </a:br>
            <a:r>
              <a:rPr lang="en-US" altLang="ko-KR" dirty="0"/>
              <a:t>W3C </a:t>
            </a:r>
            <a:r>
              <a:rPr lang="ko-KR" altLang="ko-KR" dirty="0"/>
              <a:t>홈페이지 방문</a:t>
            </a:r>
            <a:r>
              <a:rPr lang="en-US" altLang="ko-KR" dirty="0"/>
              <a:t>&lt;/a&gt;</a:t>
            </a:r>
            <a:endParaRPr lang="ko-KR" altLang="ko-KR" dirty="0"/>
          </a:p>
          <a:p>
            <a:pPr lvl="1">
              <a:buNone/>
            </a:pPr>
            <a:endParaRPr lang="ko-KR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target </a:t>
            </a:r>
            <a:r>
              <a:rPr lang="ko-KR" altLang="ko-KR" dirty="0"/>
              <a:t>속성 </a:t>
            </a:r>
          </a:p>
          <a:p>
            <a:pPr lvl="1"/>
            <a:r>
              <a:rPr lang="en-US" altLang="ko-KR" dirty="0"/>
              <a:t>_blank , _self , _parent , _top </a:t>
            </a:r>
          </a:p>
          <a:p>
            <a:pPr lvl="1"/>
            <a:r>
              <a:rPr lang="ko-KR" altLang="en-US" dirty="0"/>
              <a:t>프레임 이름 </a:t>
            </a:r>
            <a:r>
              <a:rPr lang="en-US" altLang="ko-KR" dirty="0"/>
              <a:t>(3.4</a:t>
            </a:r>
            <a:r>
              <a:rPr lang="ko-KR" altLang="en-US" dirty="0"/>
              <a:t>절 참조</a:t>
            </a:r>
            <a:r>
              <a:rPr lang="en-US" altLang="ko-KR" dirty="0"/>
              <a:t>)</a:t>
            </a: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17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635" y="2842246"/>
            <a:ext cx="4968511" cy="2940546"/>
          </a:xfrm>
          <a:prstGeom prst="rect">
            <a:avLst/>
          </a:prstGeom>
        </p:spPr>
      </p:pic>
      <p:cxnSp>
        <p:nvCxnSpPr>
          <p:cNvPr id="8" name="직선 화살표 연결선 7"/>
          <p:cNvCxnSpPr>
            <a:cxnSpLocks/>
          </p:cNvCxnSpPr>
          <p:nvPr/>
        </p:nvCxnSpPr>
        <p:spPr>
          <a:xfrm flipH="1">
            <a:off x="7649429" y="3611965"/>
            <a:ext cx="1784164" cy="1004178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sp>
        <p:nvSpPr>
          <p:cNvPr id="10" name="날짜 개체 틀 9">
            <a:extLst>
              <a:ext uri="{FF2B5EF4-FFF2-40B4-BE49-F238E27FC236}">
                <a16:creationId xmlns:a16="http://schemas.microsoft.com/office/drawing/2014/main" id="{A2ED3E6B-E779-A547-A7FF-43A025187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43081-3F4D-4560-9089-0861D40F7350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731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ko-KR" dirty="0"/>
              <a:t>링크 예제</a:t>
            </a:r>
            <a:r>
              <a:rPr lang="en-US" altLang="ko-KR" dirty="0"/>
              <a:t> (1) : </a:t>
            </a:r>
            <a:r>
              <a:rPr lang="ko-KR" altLang="ko-KR" dirty="0"/>
              <a:t>문서간 이동하기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481328" y="1420297"/>
            <a:ext cx="7416824" cy="3108543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latinLnBrk="0"/>
            <a:r>
              <a:rPr lang="en-US" altLang="ko-KR" sz="1400" dirty="0"/>
              <a:t>&lt;!DOCTYPE html&gt; 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&lt;html&gt;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&lt;body&gt;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&lt;h3&gt; </a:t>
            </a:r>
            <a:r>
              <a:rPr lang="ko-KR" altLang="ko-KR" sz="1400" dirty="0"/>
              <a:t>도서 목록 페이지로 이동</a:t>
            </a:r>
            <a:r>
              <a:rPr lang="en-US" altLang="ko-KR" sz="1400" dirty="0"/>
              <a:t>&lt;/h3&gt; 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&lt;p&gt; </a:t>
            </a:r>
            <a:r>
              <a:rPr lang="ko-KR" altLang="ko-KR" sz="1400" dirty="0"/>
              <a:t>분야를 클릭하면 해당 도서목록 페이지로 이동합니다</a:t>
            </a:r>
            <a:r>
              <a:rPr lang="en-US" altLang="ko-KR" sz="1400" dirty="0"/>
              <a:t>.&lt;/</a:t>
            </a:r>
            <a:r>
              <a:rPr lang="en-US" altLang="ko-KR" sz="1400" dirty="0" err="1"/>
              <a:t>br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    </a:t>
            </a:r>
            <a:r>
              <a:rPr lang="ko-KR" altLang="ko-KR" sz="1400" dirty="0"/>
              <a:t>전공 분야 위에 마우스를 올리면 해당 전공학과의 이름을 볼 수 있습니다</a:t>
            </a:r>
            <a:r>
              <a:rPr lang="en-US" altLang="ko-KR" sz="1400" dirty="0"/>
              <a:t>.&lt;/p&gt;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&lt;</a:t>
            </a:r>
            <a:r>
              <a:rPr lang="en-US" altLang="ko-KR" sz="1400" dirty="0" err="1"/>
              <a:t>ul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  &lt;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 </a:t>
            </a:r>
            <a:r>
              <a:rPr lang="en-US" altLang="ko-KR" sz="1400" dirty="0">
                <a:solidFill>
                  <a:srgbClr val="FF0000"/>
                </a:solidFill>
              </a:rPr>
              <a:t>&lt;a </a:t>
            </a:r>
            <a:r>
              <a:rPr lang="en-US" altLang="ko-KR" sz="1400" dirty="0" err="1">
                <a:solidFill>
                  <a:srgbClr val="FF0000"/>
                </a:solidFill>
                <a:highlight>
                  <a:srgbClr val="FFFF00"/>
                </a:highlight>
              </a:rPr>
              <a:t>href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=""</a:t>
            </a:r>
            <a:r>
              <a:rPr lang="en-US" altLang="ko-KR" sz="1400" dirty="0">
                <a:solidFill>
                  <a:srgbClr val="FF0000"/>
                </a:solidFill>
              </a:rPr>
              <a:t> 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title="</a:t>
            </a:r>
            <a:r>
              <a:rPr lang="ko-KR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컴퓨터 공학과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"</a:t>
            </a:r>
            <a:r>
              <a:rPr lang="en-US" altLang="ko-KR" sz="1400" dirty="0">
                <a:solidFill>
                  <a:srgbClr val="FF0000"/>
                </a:solidFill>
              </a:rPr>
              <a:t>&gt; </a:t>
            </a:r>
            <a:r>
              <a:rPr lang="ko-KR" altLang="ko-KR" sz="1400" dirty="0">
                <a:solidFill>
                  <a:srgbClr val="FF0000"/>
                </a:solidFill>
              </a:rPr>
              <a:t>컴퓨터</a:t>
            </a:r>
            <a:r>
              <a:rPr lang="en-US" altLang="ko-KR" sz="1400" dirty="0">
                <a:solidFill>
                  <a:srgbClr val="FF0000"/>
                </a:solidFill>
              </a:rPr>
              <a:t> &lt;/a&gt; </a:t>
            </a:r>
            <a:r>
              <a:rPr lang="en-US" altLang="ko-KR" sz="1400" dirty="0"/>
              <a:t>&lt;/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  &lt;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 </a:t>
            </a:r>
            <a:r>
              <a:rPr lang="en-US" altLang="ko-KR" sz="1400" dirty="0">
                <a:solidFill>
                  <a:srgbClr val="FF0000"/>
                </a:solidFill>
              </a:rPr>
              <a:t>&lt;a </a:t>
            </a:r>
            <a:r>
              <a:rPr lang="en-US" altLang="ko-KR" sz="1400" dirty="0" err="1">
                <a:solidFill>
                  <a:srgbClr val="FF0000"/>
                </a:solidFill>
                <a:highlight>
                  <a:srgbClr val="FFFF00"/>
                </a:highlight>
              </a:rPr>
              <a:t>href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=“link_internal.html"</a:t>
            </a:r>
            <a:r>
              <a:rPr lang="en-US" altLang="ko-KR" sz="1400" dirty="0">
                <a:solidFill>
                  <a:srgbClr val="FF0000"/>
                </a:solidFill>
              </a:rPr>
              <a:t> 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title=“IT</a:t>
            </a:r>
            <a:r>
              <a:rPr lang="ko-KR" altLang="en-US" sz="1400" dirty="0">
                <a:solidFill>
                  <a:srgbClr val="FF0000"/>
                </a:solidFill>
                <a:highlight>
                  <a:srgbClr val="FFFF00"/>
                </a:highlight>
              </a:rPr>
              <a:t>공</a:t>
            </a:r>
            <a:r>
              <a:rPr lang="ko-KR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학과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"</a:t>
            </a:r>
            <a:r>
              <a:rPr lang="en-US" altLang="ko-KR" sz="1400" dirty="0">
                <a:solidFill>
                  <a:srgbClr val="FF0000"/>
                </a:solidFill>
              </a:rPr>
              <a:t>&gt; IT</a:t>
            </a:r>
            <a:r>
              <a:rPr lang="ko-KR" altLang="en-US" sz="1400" dirty="0">
                <a:solidFill>
                  <a:srgbClr val="FF0000"/>
                </a:solidFill>
              </a:rPr>
              <a:t>공</a:t>
            </a:r>
            <a:r>
              <a:rPr lang="ko-KR" altLang="ko-KR" sz="1400" dirty="0">
                <a:solidFill>
                  <a:srgbClr val="FF0000"/>
                </a:solidFill>
              </a:rPr>
              <a:t>학</a:t>
            </a:r>
            <a:r>
              <a:rPr lang="en-US" altLang="ko-KR" sz="1400" dirty="0">
                <a:solidFill>
                  <a:srgbClr val="FF0000"/>
                </a:solidFill>
              </a:rPr>
              <a:t>&lt;/a&gt; </a:t>
            </a:r>
            <a:r>
              <a:rPr lang="en-US" altLang="ko-KR" sz="1400" dirty="0"/>
              <a:t>&lt;/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  &lt;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</a:t>
            </a:r>
            <a:r>
              <a:rPr lang="ko-KR" altLang="ko-KR" sz="1400" dirty="0"/>
              <a:t>전자공학</a:t>
            </a:r>
            <a:r>
              <a:rPr lang="en-US" altLang="ko-KR" sz="1400" dirty="0"/>
              <a:t>&lt;/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  &lt;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</a:t>
            </a:r>
            <a:r>
              <a:rPr lang="ko-KR" altLang="ko-KR" sz="1400" dirty="0"/>
              <a:t>인간공학</a:t>
            </a:r>
            <a:r>
              <a:rPr lang="en-US" altLang="ko-KR" sz="1400" dirty="0"/>
              <a:t>&lt;/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 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&lt;/</a:t>
            </a:r>
            <a:r>
              <a:rPr lang="en-US" altLang="ko-KR" sz="1400" dirty="0" err="1"/>
              <a:t>ul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&lt;/body&gt;</a:t>
            </a:r>
            <a:endParaRPr lang="ko-KR" altLang="ko-KR" sz="1400" dirty="0"/>
          </a:p>
          <a:p>
            <a:r>
              <a:rPr lang="en-US" altLang="ko-KR" sz="1400" dirty="0"/>
              <a:t>&lt;/html&gt;</a:t>
            </a:r>
            <a:endParaRPr lang="ko-KR" altLang="en-US" sz="1400" dirty="0">
              <a:latin typeface="나눔고딕코딩" pitchFamily="49" charset="-127"/>
              <a:ea typeface="나눔고딕코딩" pitchFamily="49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5485" y="4258448"/>
            <a:ext cx="2250375" cy="1731332"/>
          </a:xfrm>
          <a:prstGeom prst="rect">
            <a:avLst/>
          </a:prstGeom>
        </p:spPr>
      </p:pic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grpSp>
        <p:nvGrpSpPr>
          <p:cNvPr id="9" name="그룹 8"/>
          <p:cNvGrpSpPr/>
          <p:nvPr/>
        </p:nvGrpSpPr>
        <p:grpSpPr>
          <a:xfrm>
            <a:off x="5519936" y="4941169"/>
            <a:ext cx="2133724" cy="523875"/>
            <a:chOff x="4131798" y="5034615"/>
            <a:chExt cx="1917700" cy="523875"/>
          </a:xfrm>
        </p:grpSpPr>
        <p:sp>
          <p:nvSpPr>
            <p:cNvPr id="2050" name="Freeform 2"/>
            <p:cNvSpPr>
              <a:spLocks/>
            </p:cNvSpPr>
            <p:nvPr/>
          </p:nvSpPr>
          <p:spPr bwMode="auto">
            <a:xfrm rot="-1559589">
              <a:off x="4249273" y="5034615"/>
              <a:ext cx="1800225" cy="257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75" y="600"/>
                </a:cxn>
                <a:cxn ang="0">
                  <a:pos x="2280" y="795"/>
                </a:cxn>
                <a:cxn ang="0">
                  <a:pos x="3480" y="405"/>
                </a:cxn>
                <a:cxn ang="0">
                  <a:pos x="3765" y="255"/>
                </a:cxn>
              </a:cxnLst>
              <a:rect l="0" t="0" r="r" b="b"/>
              <a:pathLst>
                <a:path w="3765" h="827">
                  <a:moveTo>
                    <a:pt x="0" y="0"/>
                  </a:moveTo>
                  <a:cubicBezTo>
                    <a:pt x="297" y="234"/>
                    <a:pt x="595" y="468"/>
                    <a:pt x="975" y="600"/>
                  </a:cubicBezTo>
                  <a:cubicBezTo>
                    <a:pt x="1355" y="732"/>
                    <a:pt x="1863" y="827"/>
                    <a:pt x="2280" y="795"/>
                  </a:cubicBezTo>
                  <a:cubicBezTo>
                    <a:pt x="2697" y="763"/>
                    <a:pt x="3232" y="495"/>
                    <a:pt x="3480" y="405"/>
                  </a:cubicBezTo>
                  <a:cubicBezTo>
                    <a:pt x="3728" y="315"/>
                    <a:pt x="3746" y="285"/>
                    <a:pt x="3765" y="255"/>
                  </a:cubicBezTo>
                </a:path>
              </a:pathLst>
            </a:custGeom>
            <a:noFill/>
            <a:ln w="12700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51" name="AutoShape 3"/>
            <p:cNvSpPr>
              <a:spLocks noChangeArrowheads="1"/>
            </p:cNvSpPr>
            <p:nvPr/>
          </p:nvSpPr>
          <p:spPr bwMode="auto">
            <a:xfrm>
              <a:off x="4131798" y="5248928"/>
              <a:ext cx="409575" cy="309562"/>
            </a:xfrm>
            <a:prstGeom prst="wedgeEllipseCallout">
              <a:avLst>
                <a:gd name="adj1" fmla="val -49537"/>
                <a:gd name="adj2" fmla="val 31315"/>
              </a:avLst>
            </a:prstGeom>
            <a:solidFill>
              <a:srgbClr val="FFFFFF"/>
            </a:solidFill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900" b="1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클릭</a:t>
              </a:r>
              <a:endParaRPr kumimoji="1" lang="ko-KR" altLang="en-US">
                <a:latin typeface="굴림" pitchFamily="50" charset="-127"/>
                <a:ea typeface="굴림" pitchFamily="50" charset="-127"/>
              </a:endParaRPr>
            </a:p>
          </p:txBody>
        </p:sp>
      </p:grp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8711" y="3953680"/>
            <a:ext cx="2152449" cy="2036100"/>
          </a:xfrm>
          <a:prstGeom prst="rect">
            <a:avLst/>
          </a:prstGeom>
        </p:spPr>
      </p:pic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FE7E43-AC54-E45B-5853-5414324C5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7A58E-6940-4B8B-B667-723FD218D11B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3071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/>
              <a:t>문서 내 특정 위치로 이동</a:t>
            </a:r>
            <a:r>
              <a:rPr lang="en-US" altLang="ko-KR" dirty="0"/>
              <a:t> &lt;a&gt;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718382" y="1491396"/>
            <a:ext cx="10515600" cy="4351338"/>
          </a:xfrm>
        </p:spPr>
        <p:txBody>
          <a:bodyPr>
            <a:normAutofit/>
          </a:bodyPr>
          <a:lstStyle/>
          <a:p>
            <a:r>
              <a:rPr lang="ko-KR" altLang="ko-KR" dirty="0"/>
              <a:t>동일한 문서 내에서 특정 지점으로 연결</a:t>
            </a:r>
            <a:endParaRPr lang="en-US" altLang="ko-KR" dirty="0"/>
          </a:p>
          <a:p>
            <a:pPr lvl="1"/>
            <a:r>
              <a:rPr lang="ko-KR" altLang="ko-KR" dirty="0"/>
              <a:t>목적지인 특정 지점은 </a:t>
            </a:r>
            <a:r>
              <a:rPr lang="ko-KR" altLang="en-US" dirty="0"/>
              <a:t>일종의 </a:t>
            </a:r>
            <a:r>
              <a:rPr lang="ko-KR" altLang="ko-KR" dirty="0"/>
              <a:t>책갈피 링크</a:t>
            </a:r>
            <a:endParaRPr lang="en-US" altLang="ko-KR" dirty="0"/>
          </a:p>
          <a:p>
            <a:pPr lvl="2"/>
            <a:r>
              <a:rPr lang="ko-KR" altLang="en-US" dirty="0"/>
              <a:t>예를 들어</a:t>
            </a:r>
            <a:r>
              <a:rPr lang="en-US" altLang="ko-KR" dirty="0"/>
              <a:t>, </a:t>
            </a:r>
            <a:r>
              <a:rPr lang="ko-KR" altLang="ko-KR" dirty="0"/>
              <a:t>목차를 선택</a:t>
            </a:r>
            <a:r>
              <a:rPr lang="ko-KR" altLang="en-US" dirty="0"/>
              <a:t>하면</a:t>
            </a:r>
            <a:r>
              <a:rPr lang="ko-KR" altLang="ko-KR" dirty="0"/>
              <a:t> 원하는 </a:t>
            </a:r>
            <a:r>
              <a:rPr lang="ko-KR" altLang="en-US" dirty="0"/>
              <a:t>책갈피</a:t>
            </a:r>
            <a:r>
              <a:rPr lang="en-US" altLang="ko-KR" dirty="0"/>
              <a:t> </a:t>
            </a:r>
            <a:r>
              <a:rPr lang="ko-KR" altLang="ko-KR" dirty="0"/>
              <a:t>위치로 바로 </a:t>
            </a:r>
            <a:r>
              <a:rPr lang="ko-KR" altLang="en-US" dirty="0"/>
              <a:t>간다</a:t>
            </a:r>
            <a:endParaRPr lang="en-US" altLang="ko-KR" dirty="0"/>
          </a:p>
          <a:p>
            <a:pPr lvl="2"/>
            <a:r>
              <a:rPr lang="ko-KR" altLang="ko-KR" dirty="0"/>
              <a:t>문서가 길 경우 사용하면 효과적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ko-KR" dirty="0"/>
              <a:t>목적지 앵커</a:t>
            </a:r>
            <a:r>
              <a:rPr lang="ko-KR" altLang="en-US" dirty="0"/>
              <a:t>의 설정</a:t>
            </a:r>
            <a:endParaRPr lang="en-US" altLang="ko-KR" dirty="0"/>
          </a:p>
          <a:p>
            <a:pPr lvl="2">
              <a:buNone/>
            </a:pPr>
            <a:r>
              <a:rPr lang="en-US" altLang="ko-KR" dirty="0"/>
              <a:t>&lt;a id=“</a:t>
            </a:r>
            <a:r>
              <a:rPr lang="ko-KR" altLang="ko-KR" dirty="0"/>
              <a:t>고유아이디</a:t>
            </a:r>
            <a:r>
              <a:rPr lang="en-US" altLang="ko-KR" dirty="0"/>
              <a:t>”&gt; </a:t>
            </a:r>
            <a:r>
              <a:rPr lang="ko-KR" altLang="ko-KR" dirty="0"/>
              <a:t>문서 내 이동할 목적지</a:t>
            </a:r>
            <a:r>
              <a:rPr lang="en-US" altLang="ko-KR" dirty="0"/>
              <a:t> &lt;/a&gt; </a:t>
            </a:r>
          </a:p>
          <a:p>
            <a:pPr lvl="1"/>
            <a:r>
              <a:rPr lang="ko-KR" altLang="ko-KR" dirty="0"/>
              <a:t>시작점 앵커</a:t>
            </a:r>
            <a:r>
              <a:rPr lang="ko-KR" altLang="en-US" dirty="0"/>
              <a:t>의</a:t>
            </a:r>
            <a:r>
              <a:rPr lang="ko-KR" altLang="ko-KR" dirty="0"/>
              <a:t> 설정</a:t>
            </a:r>
            <a:endParaRPr lang="en-US" altLang="ko-KR" dirty="0"/>
          </a:p>
          <a:p>
            <a:pPr lvl="2">
              <a:buNone/>
            </a:pPr>
            <a:r>
              <a:rPr lang="en-US" altLang="ko-KR" dirty="0"/>
              <a:t>&lt;a </a:t>
            </a:r>
            <a:r>
              <a:rPr lang="en-US" altLang="ko-KR" dirty="0" err="1"/>
              <a:t>href</a:t>
            </a:r>
            <a:r>
              <a:rPr lang="en-US" altLang="ko-KR" dirty="0"/>
              <a:t> = “#</a:t>
            </a:r>
            <a:r>
              <a:rPr lang="ko-KR" altLang="ko-KR" dirty="0"/>
              <a:t>고유아이디</a:t>
            </a:r>
            <a:r>
              <a:rPr lang="en-US" altLang="ko-KR" dirty="0"/>
              <a:t>”&gt; </a:t>
            </a:r>
            <a:r>
              <a:rPr lang="ko-KR" altLang="ko-KR" dirty="0"/>
              <a:t>링크 설정된 </a:t>
            </a:r>
            <a:r>
              <a:rPr lang="en-US" altLang="ko-KR" dirty="0"/>
              <a:t>‘</a:t>
            </a:r>
            <a:r>
              <a:rPr lang="ko-KR" altLang="ko-KR" dirty="0"/>
              <a:t>고유아이디</a:t>
            </a:r>
            <a:r>
              <a:rPr lang="en-US" altLang="ko-KR" dirty="0"/>
              <a:t>’</a:t>
            </a:r>
            <a:r>
              <a:rPr lang="ko-KR" altLang="ko-KR" dirty="0"/>
              <a:t> 위치로 이동</a:t>
            </a:r>
            <a:r>
              <a:rPr lang="en-US" altLang="ko-KR" dirty="0"/>
              <a:t>&lt;/a&gt;</a:t>
            </a:r>
            <a:endParaRPr lang="ko-KR" altLang="ko-KR" dirty="0"/>
          </a:p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7" name="Text Box 1"/>
          <p:cNvSpPr txBox="1">
            <a:spLocks noChangeArrowheads="1"/>
          </p:cNvSpPr>
          <p:nvPr/>
        </p:nvSpPr>
        <p:spPr bwMode="auto">
          <a:xfrm>
            <a:off x="2639616" y="5085184"/>
            <a:ext cx="6048672" cy="1080120"/>
          </a:xfrm>
          <a:prstGeom prst="rect">
            <a:avLst/>
          </a:prstGeom>
          <a:solidFill>
            <a:srgbClr val="D6E3BC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ts val="600"/>
              </a:spcAft>
            </a:pPr>
            <a:r>
              <a:rPr kumimoji="1" lang="en-US" altLang="ko-KR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한컴바탕" pitchFamily="18" charset="2"/>
              </a:rPr>
              <a:t>[</a:t>
            </a:r>
            <a:r>
              <a:rPr kumimoji="1" lang="ko-KR" altLang="en-US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한컴바탕" pitchFamily="18" charset="2"/>
              </a:rPr>
              <a:t>노트</a:t>
            </a:r>
            <a:r>
              <a:rPr kumimoji="1" lang="en-US" altLang="ko-KR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한컴바탕" pitchFamily="18" charset="2"/>
              </a:rPr>
              <a:t>: id </a:t>
            </a:r>
            <a:r>
              <a:rPr kumimoji="1" lang="ko-KR" altLang="en-US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한컴바탕" pitchFamily="18" charset="2"/>
              </a:rPr>
              <a:t>속성 사용</a:t>
            </a:r>
            <a:r>
              <a:rPr kumimoji="1" lang="en-US" altLang="ko-KR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한컴바탕" pitchFamily="18" charset="2"/>
              </a:rPr>
              <a:t>] </a:t>
            </a:r>
            <a:endParaRPr kumimoji="1" lang="en-US" altLang="ko-KR" dirty="0">
              <a:latin typeface="굴림" pitchFamily="50" charset="-127"/>
              <a:ea typeface="굴림" pitchFamily="50" charset="-127"/>
            </a:endParaRPr>
          </a:p>
          <a:p>
            <a:pPr eaLnBrk="0" fontAlgn="base" latinLnBrk="0" hangingPunct="0">
              <a:spcBef>
                <a:spcPct val="0"/>
              </a:spcBef>
              <a:spcAft>
                <a:spcPts val="600"/>
              </a:spcAft>
            </a:pPr>
            <a:r>
              <a:rPr kumimoji="1" lang="ko-KR" altLang="en-US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이전 버전의 </a:t>
            </a:r>
            <a:r>
              <a:rPr kumimoji="1" lang="en-US" altLang="ko-KR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HTML</a:t>
            </a:r>
            <a:r>
              <a:rPr kumimoji="1" lang="ko-KR" altLang="en-US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에서는 </a:t>
            </a:r>
            <a:r>
              <a:rPr kumimoji="1" lang="en-US" altLang="ko-KR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name </a:t>
            </a:r>
            <a:r>
              <a:rPr kumimoji="1" lang="ko-KR" altLang="en-US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속성을 사용</a:t>
            </a:r>
            <a:endParaRPr kumimoji="1" lang="en-US" altLang="ko-KR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Times New Roman" pitchFamily="18" charset="0"/>
            </a:endParaRPr>
          </a:p>
          <a:p>
            <a:pPr eaLnBrk="0" fontAlgn="base" latinLnBrk="0" hangingPunct="0">
              <a:spcBef>
                <a:spcPct val="0"/>
              </a:spcBef>
              <a:spcAft>
                <a:spcPts val="600"/>
              </a:spcAft>
            </a:pPr>
            <a:r>
              <a:rPr kumimoji="1" lang="en-US" altLang="ko-KR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HTML5</a:t>
            </a:r>
            <a:r>
              <a:rPr kumimoji="1" lang="ko-KR" altLang="en-US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에서는 </a:t>
            </a:r>
            <a:r>
              <a:rPr kumimoji="1" lang="en-US" altLang="ko-KR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name </a:t>
            </a:r>
            <a:r>
              <a:rPr kumimoji="1" lang="ko-KR" altLang="en-US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속성 대신 </a:t>
            </a:r>
            <a:r>
              <a:rPr kumimoji="1" lang="en-US" altLang="ko-KR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id </a:t>
            </a:r>
            <a:r>
              <a:rPr kumimoji="1" lang="ko-KR" altLang="en-US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속성을 사용 권장</a:t>
            </a:r>
            <a:endParaRPr kumimoji="1" lang="en-US" altLang="ko-KR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4532695-4850-9AFD-F90D-C63D6F963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73304-DD54-4B90-9C6D-318F7D1AD062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1355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50094" y="1785445"/>
            <a:ext cx="6029675" cy="4475018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담당교수 </a:t>
            </a:r>
            <a:r>
              <a:rPr lang="en-US" altLang="ko-KR" sz="2800" dirty="0"/>
              <a:t>: AI</a:t>
            </a:r>
            <a:r>
              <a:rPr lang="ko-KR" altLang="en-US" sz="2800" dirty="0"/>
              <a:t>융합대학 이형원</a:t>
            </a:r>
            <a:endParaRPr lang="en-US" altLang="ko-KR" sz="2800" dirty="0"/>
          </a:p>
          <a:p>
            <a:r>
              <a:rPr lang="ko-KR" altLang="en-US" sz="2800" dirty="0"/>
              <a:t>교재 </a:t>
            </a:r>
            <a:r>
              <a:rPr lang="en-US" altLang="ko-KR" sz="2800" dirty="0"/>
              <a:t>:HTML5 </a:t>
            </a:r>
            <a:r>
              <a:rPr lang="ko-KR" altLang="en-US" sz="2800" dirty="0"/>
              <a:t>웹 프로그래밍 입문</a:t>
            </a:r>
            <a:endParaRPr lang="en-US" altLang="ko-KR" sz="2800" dirty="0"/>
          </a:p>
          <a:p>
            <a:r>
              <a:rPr lang="ko-KR" altLang="en-US" sz="2800" dirty="0"/>
              <a:t>강의시간</a:t>
            </a:r>
            <a:r>
              <a:rPr lang="en-US" altLang="ko-KR" sz="2800" dirty="0"/>
              <a:t> </a:t>
            </a:r>
            <a:r>
              <a:rPr lang="ko-KR" altLang="en-US" sz="2800" dirty="0"/>
              <a:t>및 강의실</a:t>
            </a:r>
            <a:r>
              <a:rPr lang="en-US" altLang="ko-KR" sz="2800" dirty="0"/>
              <a:t>:  </a:t>
            </a:r>
            <a:r>
              <a:rPr lang="ko-KR" altLang="en-US" sz="2800" dirty="0"/>
              <a:t>금</a:t>
            </a:r>
            <a:r>
              <a:rPr lang="en-US" altLang="ko-KR" sz="2800" dirty="0"/>
              <a:t>(1,2</a:t>
            </a:r>
            <a:r>
              <a:rPr lang="ko-KR" altLang="en-US" sz="2800" dirty="0"/>
              <a:t>교시</a:t>
            </a:r>
            <a:r>
              <a:rPr lang="en-US" altLang="ko-KR" sz="2800" dirty="0"/>
              <a:t>), </a:t>
            </a:r>
            <a:r>
              <a:rPr lang="ko-KR" altLang="en-US" sz="2800" dirty="0"/>
              <a:t>월</a:t>
            </a:r>
            <a:r>
              <a:rPr lang="en-US" altLang="ko-KR" sz="2800" dirty="0"/>
              <a:t>(1,2</a:t>
            </a:r>
            <a:r>
              <a:rPr lang="ko-KR" altLang="en-US" sz="2800" dirty="0"/>
              <a:t>교시</a:t>
            </a:r>
            <a:r>
              <a:rPr lang="en-US" altLang="ko-KR" sz="2800" dirty="0"/>
              <a:t>) E323</a:t>
            </a:r>
          </a:p>
          <a:p>
            <a:r>
              <a:rPr lang="ko-KR" altLang="en-US" sz="2800" dirty="0"/>
              <a:t>평가방법</a:t>
            </a:r>
            <a:endParaRPr lang="en-US" altLang="ko-KR" sz="2800" dirty="0"/>
          </a:p>
          <a:p>
            <a:pPr lvl="1"/>
            <a:r>
              <a:rPr lang="ko-KR" altLang="en-US" sz="2400" dirty="0"/>
              <a:t>과제 및 퀴즈 </a:t>
            </a:r>
            <a:r>
              <a:rPr lang="en-US" altLang="ko-KR" sz="2400" dirty="0"/>
              <a:t>: </a:t>
            </a:r>
            <a:r>
              <a:rPr lang="ko-KR" altLang="en-US" sz="2400" dirty="0"/>
              <a:t>총 </a:t>
            </a:r>
            <a:r>
              <a:rPr lang="en-US" altLang="ko-KR" sz="2400" dirty="0"/>
              <a:t>30%</a:t>
            </a:r>
          </a:p>
          <a:p>
            <a:pPr lvl="1"/>
            <a:r>
              <a:rPr lang="ko-KR" altLang="en-US" sz="2400" dirty="0"/>
              <a:t>두 번의 필기 시험 </a:t>
            </a:r>
            <a:r>
              <a:rPr lang="en-US" altLang="ko-KR" sz="2400" dirty="0"/>
              <a:t>: </a:t>
            </a:r>
            <a:r>
              <a:rPr lang="ko-KR" altLang="en-US" sz="2400" dirty="0"/>
              <a:t>총 </a:t>
            </a:r>
            <a:r>
              <a:rPr lang="en-US" altLang="ko-KR" sz="2400" dirty="0"/>
              <a:t>60%</a:t>
            </a:r>
          </a:p>
          <a:p>
            <a:pPr lvl="1"/>
            <a:r>
              <a:rPr lang="ko-KR" altLang="en-US" sz="2400" dirty="0"/>
              <a:t>출석 및</a:t>
            </a:r>
            <a:r>
              <a:rPr lang="en-US" altLang="ko-KR" sz="2400" dirty="0"/>
              <a:t> </a:t>
            </a:r>
            <a:r>
              <a:rPr lang="ko-KR" altLang="en-US" sz="2400" dirty="0"/>
              <a:t>인터넷</a:t>
            </a:r>
            <a:r>
              <a:rPr lang="en-US" altLang="ko-KR" sz="2400" dirty="0"/>
              <a:t> </a:t>
            </a:r>
            <a:r>
              <a:rPr lang="ko-KR" altLang="en-US" sz="2400" dirty="0"/>
              <a:t>강의 시청</a:t>
            </a:r>
            <a:r>
              <a:rPr lang="en-US" altLang="ko-KR" sz="2400" dirty="0"/>
              <a:t>: </a:t>
            </a:r>
            <a:r>
              <a:rPr lang="ko-KR" altLang="en-US" sz="2400" dirty="0"/>
              <a:t>총 </a:t>
            </a:r>
            <a:r>
              <a:rPr lang="en-US" altLang="ko-KR" sz="2400" dirty="0"/>
              <a:t>10%</a:t>
            </a:r>
            <a:endParaRPr lang="ko-KR" altLang="en-US" sz="2400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394063-7DAE-471B-9AFD-874A32D7F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2</a:t>
            </a:fld>
            <a:endParaRPr lang="ko-KR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4C1074D-B839-C636-FCA8-FDDED4A6E6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2275" y="0"/>
            <a:ext cx="54197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13152A-6D1B-9845-D646-C6054120C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E53E9-42F2-4948-9B10-F702E188209A}" type="datetime1">
              <a:rPr lang="ko-KR" altLang="en-US" smtClean="0"/>
              <a:t>2023-03-17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FEE805-7F57-68AB-1A87-4953F4CC2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2CEF15-55FC-8293-301B-C3ACF884F9D9}"/>
              </a:ext>
            </a:extLst>
          </p:cNvPr>
          <p:cNvSpPr txBox="1"/>
          <p:nvPr/>
        </p:nvSpPr>
        <p:spPr>
          <a:xfrm>
            <a:off x="838200" y="5891131"/>
            <a:ext cx="3631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010-6277-1012, hwlee@inje.ac.kr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71312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655320" y="1027905"/>
            <a:ext cx="11282330" cy="4868397"/>
          </a:xfrm>
        </p:spPr>
        <p:txBody>
          <a:bodyPr>
            <a:noAutofit/>
          </a:bodyPr>
          <a:lstStyle/>
          <a:p>
            <a:r>
              <a:rPr lang="ko-KR" altLang="ko-KR" dirty="0"/>
              <a:t>링크의 목적지 앵커 지정</a:t>
            </a:r>
            <a:r>
              <a:rPr lang="en-US" altLang="ko-KR" dirty="0"/>
              <a:t>: &lt;a id=”…”&gt;</a:t>
            </a:r>
            <a:endParaRPr lang="ko-KR" altLang="ko-KR" dirty="0"/>
          </a:p>
          <a:p>
            <a:pPr lvl="1"/>
            <a:r>
              <a:rPr lang="en-US" altLang="ko-KR" dirty="0"/>
              <a:t>id </a:t>
            </a:r>
            <a:r>
              <a:rPr lang="ko-KR" altLang="ko-KR" dirty="0"/>
              <a:t>속성</a:t>
            </a:r>
            <a:r>
              <a:rPr lang="en-US" altLang="ko-KR" dirty="0"/>
              <a:t> :</a:t>
            </a:r>
            <a:r>
              <a:rPr lang="ko-KR" altLang="ko-KR" dirty="0"/>
              <a:t> 문서 내의 원하는 위치에 목적지 앵커를 설정</a:t>
            </a:r>
            <a:endParaRPr lang="en-US" altLang="ko-KR" dirty="0"/>
          </a:p>
          <a:p>
            <a:pPr lvl="2"/>
            <a:r>
              <a:rPr lang="ko-KR" altLang="ko-KR" dirty="0"/>
              <a:t>이름을 지정하는 것이</a:t>
            </a:r>
            <a:r>
              <a:rPr lang="ko-KR" altLang="en-US" dirty="0"/>
              <a:t>므로</a:t>
            </a:r>
            <a:r>
              <a:rPr lang="en-US" altLang="ko-KR" dirty="0"/>
              <a:t> &lt;a&gt; </a:t>
            </a:r>
            <a:r>
              <a:rPr lang="ko-KR" altLang="ko-KR" dirty="0"/>
              <a:t>와</a:t>
            </a:r>
            <a:r>
              <a:rPr lang="en-US" altLang="ko-KR" dirty="0"/>
              <a:t> &lt;/a&gt; </a:t>
            </a:r>
            <a:r>
              <a:rPr lang="ko-KR" altLang="ko-KR" dirty="0"/>
              <a:t>사이에 텍스트 필요</a:t>
            </a:r>
            <a:r>
              <a:rPr lang="en-US" altLang="ko-KR" dirty="0"/>
              <a:t> </a:t>
            </a:r>
            <a:r>
              <a:rPr lang="ko-KR" altLang="en-US" dirty="0"/>
              <a:t>없음</a:t>
            </a:r>
            <a:endParaRPr lang="ko-KR" altLang="ko-KR" dirty="0"/>
          </a:p>
          <a:p>
            <a:pPr lvl="3"/>
            <a:endParaRPr lang="ko-KR" altLang="ko-KR" dirty="0"/>
          </a:p>
          <a:p>
            <a:pPr lvl="1">
              <a:buNone/>
            </a:pPr>
            <a:r>
              <a:rPr lang="ko-KR" altLang="ko-KR" dirty="0"/>
              <a:t>예</a:t>
            </a:r>
            <a:r>
              <a:rPr lang="en-US" altLang="ko-KR" dirty="0"/>
              <a:t>) &lt;a </a:t>
            </a:r>
            <a:r>
              <a:rPr lang="en-US" altLang="ko-KR" dirty="0">
                <a:solidFill>
                  <a:srgbClr val="FF0000"/>
                </a:solidFill>
              </a:rPr>
              <a:t>id="book001"</a:t>
            </a:r>
            <a:r>
              <a:rPr lang="en-US" altLang="ko-KR" dirty="0"/>
              <a:t>&gt;&lt;/a&gt; &lt;</a:t>
            </a:r>
            <a:r>
              <a:rPr lang="en-US" altLang="ko-KR" dirty="0" err="1"/>
              <a:t>li</a:t>
            </a:r>
            <a:r>
              <a:rPr lang="en-US" altLang="ko-KR" dirty="0"/>
              <a:t>&gt;</a:t>
            </a:r>
            <a:r>
              <a:rPr lang="ko-KR" altLang="ko-KR" dirty="0"/>
              <a:t>컴퓨터와</a:t>
            </a:r>
            <a:r>
              <a:rPr lang="en-US" altLang="ko-KR" dirty="0"/>
              <a:t> IT</a:t>
            </a:r>
            <a:r>
              <a:rPr lang="ko-KR" altLang="ko-KR" dirty="0"/>
              <a:t>기술의 이해</a:t>
            </a:r>
            <a:r>
              <a:rPr lang="en-US" altLang="ko-KR" dirty="0"/>
              <a:t>&lt;/</a:t>
            </a:r>
            <a:r>
              <a:rPr lang="en-US" altLang="ko-KR" dirty="0" err="1"/>
              <a:t>li</a:t>
            </a:r>
            <a:r>
              <a:rPr lang="en-US" altLang="ko-KR" dirty="0"/>
              <a:t>&gt;</a:t>
            </a:r>
          </a:p>
          <a:p>
            <a:pPr lvl="3">
              <a:buNone/>
            </a:pPr>
            <a:endParaRPr lang="ko-KR" altLang="ko-KR" dirty="0"/>
          </a:p>
          <a:p>
            <a:r>
              <a:rPr lang="ko-KR" altLang="ko-KR" dirty="0"/>
              <a:t>시작점 앵커에서 링크 연결</a:t>
            </a:r>
            <a:r>
              <a:rPr lang="en-US" altLang="ko-KR" dirty="0"/>
              <a:t>: &lt;a </a:t>
            </a:r>
            <a:r>
              <a:rPr lang="en-US" altLang="ko-KR" dirty="0" err="1"/>
              <a:t>href</a:t>
            </a:r>
            <a:r>
              <a:rPr lang="en-US" altLang="ko-KR" dirty="0"/>
              <a:t>=”#…”&gt;</a:t>
            </a:r>
            <a:endParaRPr lang="ko-KR" altLang="ko-KR" dirty="0"/>
          </a:p>
          <a:p>
            <a:pPr lvl="1"/>
            <a:r>
              <a:rPr lang="en-US" altLang="ko-KR" dirty="0" err="1"/>
              <a:t>href</a:t>
            </a:r>
            <a:r>
              <a:rPr lang="en-US" altLang="ko-KR" dirty="0"/>
              <a:t> </a:t>
            </a:r>
            <a:r>
              <a:rPr lang="ko-KR" altLang="ko-KR" dirty="0"/>
              <a:t>속성에 목적지 앵커의 아이디를 지정</a:t>
            </a:r>
            <a:endParaRPr lang="en-US" altLang="ko-KR" dirty="0"/>
          </a:p>
          <a:p>
            <a:pPr lvl="2"/>
            <a:r>
              <a:rPr lang="ko-KR" altLang="ko-KR" dirty="0"/>
              <a:t>목적지 앵커에서 아이디 설정할 때는 이름만 </a:t>
            </a:r>
            <a:r>
              <a:rPr lang="ko-KR" altLang="en-US" dirty="0"/>
              <a:t>기입</a:t>
            </a:r>
            <a:r>
              <a:rPr lang="ko-KR" altLang="ko-KR" dirty="0"/>
              <a:t> </a:t>
            </a:r>
            <a:endParaRPr lang="en-US" altLang="ko-KR" dirty="0"/>
          </a:p>
          <a:p>
            <a:pPr lvl="2"/>
            <a:r>
              <a:rPr lang="ko-KR" altLang="ko-KR" dirty="0"/>
              <a:t>아이디를 이용할 때는</a:t>
            </a:r>
            <a:r>
              <a:rPr lang="en-US" altLang="ko-KR" dirty="0"/>
              <a:t> #</a:t>
            </a:r>
            <a:r>
              <a:rPr lang="ko-KR" altLang="ko-KR" dirty="0"/>
              <a:t>으로 시작</a:t>
            </a:r>
            <a:endParaRPr lang="en-US" altLang="ko-KR" dirty="0"/>
          </a:p>
          <a:p>
            <a:pPr lvl="3"/>
            <a:endParaRPr lang="ko-KR" altLang="ko-KR" dirty="0"/>
          </a:p>
          <a:p>
            <a:pPr lvl="1">
              <a:buNone/>
            </a:pPr>
            <a:r>
              <a:rPr lang="ko-KR" altLang="ko-KR" dirty="0"/>
              <a:t>예</a:t>
            </a:r>
            <a:r>
              <a:rPr lang="en-US" altLang="ko-KR" dirty="0"/>
              <a:t>) &lt;a </a:t>
            </a:r>
            <a:r>
              <a:rPr lang="en-US" altLang="ko-KR" dirty="0" err="1">
                <a:solidFill>
                  <a:srgbClr val="FF0000"/>
                </a:solidFill>
              </a:rPr>
              <a:t>href</a:t>
            </a:r>
            <a:r>
              <a:rPr lang="en-US" altLang="ko-KR" dirty="0">
                <a:solidFill>
                  <a:srgbClr val="FF0000"/>
                </a:solidFill>
              </a:rPr>
              <a:t>="#book001"</a:t>
            </a:r>
            <a:r>
              <a:rPr lang="en-US" altLang="ko-KR" dirty="0"/>
              <a:t>&gt;</a:t>
            </a:r>
            <a:r>
              <a:rPr lang="ko-KR" altLang="ko-KR" dirty="0"/>
              <a:t>최윤철</a:t>
            </a:r>
            <a:r>
              <a:rPr lang="en-US" altLang="ko-KR" dirty="0"/>
              <a:t>, </a:t>
            </a:r>
            <a:r>
              <a:rPr lang="ko-KR" altLang="ko-KR" dirty="0"/>
              <a:t>임순범</a:t>
            </a:r>
            <a:r>
              <a:rPr lang="en-US" altLang="ko-KR" dirty="0"/>
              <a:t> </a:t>
            </a:r>
            <a:r>
              <a:rPr lang="ko-KR" altLang="en-US" dirty="0"/>
              <a:t>공저</a:t>
            </a:r>
            <a:r>
              <a:rPr lang="en-US" altLang="ko-KR" dirty="0"/>
              <a:t>, </a:t>
            </a:r>
            <a:r>
              <a:rPr lang="ko-KR" altLang="ko-KR" dirty="0"/>
              <a:t>컴퓨터와</a:t>
            </a:r>
            <a:r>
              <a:rPr lang="en-US" altLang="ko-KR" dirty="0"/>
              <a:t> IT</a:t>
            </a:r>
            <a:r>
              <a:rPr lang="ko-KR" altLang="ko-KR" dirty="0"/>
              <a:t>기술의 이해</a:t>
            </a:r>
            <a:r>
              <a:rPr lang="en-US" altLang="ko-KR" dirty="0"/>
              <a:t>&lt;/a&gt;</a:t>
            </a:r>
            <a:endParaRPr lang="ko-KR" altLang="ko-KR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sp>
        <p:nvSpPr>
          <p:cNvPr id="54274" name="Rectangle 2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C319EC0-7028-73F0-002C-E0C639A28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88A58-BFAE-4DFF-96F6-83DFB01AAA5D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914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838200" y="1445339"/>
            <a:ext cx="8482374" cy="4832092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latinLnBrk="0"/>
            <a:r>
              <a:rPr lang="en-US" altLang="ko-KR" sz="1400" dirty="0"/>
              <a:t>….  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&lt;</a:t>
            </a:r>
            <a:r>
              <a:rPr lang="en-US" altLang="ko-KR" sz="1400" dirty="0" err="1"/>
              <a:t>ol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    &lt;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</a:t>
            </a:r>
            <a:r>
              <a:rPr lang="ko-KR" altLang="ko-KR" sz="1400" dirty="0"/>
              <a:t>최윤철</a:t>
            </a:r>
            <a:r>
              <a:rPr lang="en-US" altLang="ko-KR" sz="1400" dirty="0"/>
              <a:t>, </a:t>
            </a:r>
            <a:r>
              <a:rPr lang="ko-KR" altLang="ko-KR" sz="1400" dirty="0"/>
              <a:t>임순범</a:t>
            </a:r>
            <a:r>
              <a:rPr lang="en-US" altLang="ko-KR" sz="1400" dirty="0"/>
              <a:t>, </a:t>
            </a:r>
            <a:r>
              <a:rPr lang="ko-KR" altLang="ko-KR" sz="1400" dirty="0" err="1"/>
              <a:t>한탁돈</a:t>
            </a:r>
            <a:r>
              <a:rPr lang="ko-KR" altLang="ko-KR" sz="1400" dirty="0"/>
              <a:t> 공저</a:t>
            </a:r>
            <a:r>
              <a:rPr lang="en-US" altLang="ko-KR" sz="1400" dirty="0"/>
              <a:t>, </a:t>
            </a:r>
            <a:r>
              <a:rPr lang="en-US" altLang="ko-KR" sz="1400" dirty="0">
                <a:solidFill>
                  <a:srgbClr val="FF0000"/>
                </a:solidFill>
              </a:rPr>
              <a:t>&lt;a </a:t>
            </a:r>
            <a:r>
              <a:rPr lang="en-US" altLang="ko-KR" sz="1400" dirty="0" err="1">
                <a:solidFill>
                  <a:srgbClr val="FF0000"/>
                </a:solidFill>
              </a:rPr>
              <a:t>href</a:t>
            </a:r>
            <a:r>
              <a:rPr lang="en-US" altLang="ko-KR" sz="1400" dirty="0">
                <a:solidFill>
                  <a:srgbClr val="FF0000"/>
                </a:solidFill>
              </a:rPr>
              <a:t>=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"#book001"</a:t>
            </a:r>
            <a:r>
              <a:rPr lang="en-US" altLang="ko-KR" sz="1400" dirty="0">
                <a:solidFill>
                  <a:srgbClr val="FF0000"/>
                </a:solidFill>
              </a:rPr>
              <a:t>&gt;</a:t>
            </a:r>
            <a:r>
              <a:rPr lang="ko-KR" altLang="ko-KR" sz="1400" dirty="0">
                <a:solidFill>
                  <a:srgbClr val="FF0000"/>
                </a:solidFill>
              </a:rPr>
              <a:t>컴퓨터와</a:t>
            </a:r>
            <a:r>
              <a:rPr lang="en-US" altLang="ko-KR" sz="1400" dirty="0">
                <a:solidFill>
                  <a:srgbClr val="FF0000"/>
                </a:solidFill>
              </a:rPr>
              <a:t> IT</a:t>
            </a:r>
            <a:r>
              <a:rPr lang="ko-KR" altLang="ko-KR" sz="1400" dirty="0">
                <a:solidFill>
                  <a:srgbClr val="FF0000"/>
                </a:solidFill>
              </a:rPr>
              <a:t>기술의 이해</a:t>
            </a:r>
            <a:r>
              <a:rPr lang="en-US" altLang="ko-KR" sz="1400" dirty="0">
                <a:solidFill>
                  <a:srgbClr val="FF0000"/>
                </a:solidFill>
              </a:rPr>
              <a:t>&lt;/a&gt;</a:t>
            </a:r>
            <a:r>
              <a:rPr lang="en-US" altLang="ko-KR" sz="1400" dirty="0"/>
              <a:t>&lt;/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 </a:t>
            </a:r>
            <a:endParaRPr lang="ko-KR" altLang="ko-KR" sz="1400" dirty="0"/>
          </a:p>
          <a:p>
            <a:pPr fontAlgn="base"/>
            <a:r>
              <a:rPr lang="en-US" altLang="ko-KR" sz="1400" dirty="0"/>
              <a:t>        &lt;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&gt;D. Morley, C. Parker, </a:t>
            </a:r>
            <a:r>
              <a:rPr lang="en-US" altLang="ko-KR" sz="1400" dirty="0">
                <a:solidFill>
                  <a:srgbClr val="FF0000"/>
                </a:solidFill>
              </a:rPr>
              <a:t>&lt;a </a:t>
            </a:r>
            <a:r>
              <a:rPr lang="en-US" altLang="ko-KR" sz="1400" dirty="0" err="1">
                <a:solidFill>
                  <a:srgbClr val="FF0000"/>
                </a:solidFill>
              </a:rPr>
              <a:t>href</a:t>
            </a:r>
            <a:r>
              <a:rPr lang="en-US" altLang="ko-KR" sz="1400" dirty="0">
                <a:solidFill>
                  <a:srgbClr val="FF0000"/>
                </a:solidFill>
              </a:rPr>
              <a:t>=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"#book002"</a:t>
            </a:r>
            <a:r>
              <a:rPr lang="en-US" altLang="ko-KR" sz="1400" dirty="0">
                <a:solidFill>
                  <a:srgbClr val="FF0000"/>
                </a:solidFill>
              </a:rPr>
              <a:t>&gt;Understanding Computers 15th Ed.&lt;/a&gt;</a:t>
            </a:r>
            <a:r>
              <a:rPr lang="en-US" altLang="ko-KR" sz="1400" dirty="0"/>
              <a:t>&lt;/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 </a:t>
            </a:r>
            <a:endParaRPr lang="ko-KR" altLang="ko-KR" sz="1400" dirty="0"/>
          </a:p>
          <a:p>
            <a:pPr fontAlgn="base"/>
            <a:r>
              <a:rPr lang="en-US" altLang="ko-KR" sz="1400" dirty="0"/>
              <a:t>        &lt;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&gt;G. Shelly, M. </a:t>
            </a:r>
            <a:r>
              <a:rPr lang="en-US" altLang="ko-KR" sz="1400" dirty="0" err="1"/>
              <a:t>Vermaat</a:t>
            </a:r>
            <a:r>
              <a:rPr lang="en-US" altLang="ko-KR" sz="1400" dirty="0"/>
              <a:t>, Discovering Computers&lt;/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 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&lt;/</a:t>
            </a:r>
            <a:r>
              <a:rPr lang="en-US" altLang="ko-KR" sz="1400" dirty="0" err="1"/>
              <a:t>ol</a:t>
            </a:r>
            <a:r>
              <a:rPr lang="en-US" altLang="ko-KR" sz="1400" dirty="0"/>
              <a:t>&gt;&lt;/</a:t>
            </a:r>
            <a:r>
              <a:rPr lang="en-US" altLang="ko-KR" sz="1400" dirty="0" err="1"/>
              <a:t>br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… 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&lt;h3&gt;</a:t>
            </a:r>
            <a:r>
              <a:rPr lang="ko-KR" altLang="ko-KR" sz="1400" dirty="0"/>
              <a:t>참고도서 소개</a:t>
            </a:r>
            <a:r>
              <a:rPr lang="en-US" altLang="ko-KR" sz="1400" dirty="0"/>
              <a:t>&lt;/h2&gt;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&lt;</a:t>
            </a:r>
            <a:r>
              <a:rPr lang="en-US" altLang="ko-KR" sz="1400" dirty="0" err="1"/>
              <a:t>ol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</a:t>
            </a:r>
            <a:r>
              <a:rPr lang="en-US" altLang="ko-KR" sz="1400" dirty="0">
                <a:solidFill>
                  <a:srgbClr val="FF0000"/>
                </a:solidFill>
              </a:rPr>
              <a:t>&lt;a  id=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"book001"</a:t>
            </a:r>
            <a:r>
              <a:rPr lang="en-US" altLang="ko-KR" sz="1400" dirty="0">
                <a:solidFill>
                  <a:srgbClr val="FF0000"/>
                </a:solidFill>
              </a:rPr>
              <a:t>&gt;&lt;/a&gt;</a:t>
            </a:r>
            <a:r>
              <a:rPr lang="en-US" altLang="ko-KR" sz="1400" dirty="0"/>
              <a:t>&lt;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</a:t>
            </a:r>
            <a:r>
              <a:rPr lang="ko-KR" altLang="ko-KR" sz="1400" dirty="0"/>
              <a:t>컴퓨터와</a:t>
            </a:r>
            <a:r>
              <a:rPr lang="en-US" altLang="ko-KR" sz="1400" dirty="0"/>
              <a:t> IT</a:t>
            </a:r>
            <a:r>
              <a:rPr lang="ko-KR" altLang="ko-KR" sz="1400" dirty="0"/>
              <a:t>기술의 이해</a:t>
            </a:r>
            <a:r>
              <a:rPr lang="en-US" altLang="ko-KR" sz="1400" dirty="0"/>
              <a:t>&lt;/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&lt;table border="1“&gt; &lt;</a:t>
            </a:r>
            <a:r>
              <a:rPr lang="en-US" altLang="ko-KR" sz="1400" dirty="0" err="1"/>
              <a:t>tr</a:t>
            </a:r>
            <a:r>
              <a:rPr lang="en-US" altLang="ko-KR" sz="1400" dirty="0"/>
              <a:t>&gt;&lt;td&gt;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      &lt;</a:t>
            </a:r>
            <a:r>
              <a:rPr lang="en-US" altLang="ko-KR" sz="1400" dirty="0" err="1"/>
              <a:t>ul</a:t>
            </a:r>
            <a:r>
              <a:rPr lang="en-US" altLang="ko-KR" sz="1400" dirty="0"/>
              <a:t>&gt; &lt;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 </a:t>
            </a:r>
            <a:r>
              <a:rPr lang="ko-KR" altLang="ko-KR" sz="1400" dirty="0"/>
              <a:t>저자</a:t>
            </a:r>
            <a:r>
              <a:rPr lang="en-US" altLang="ko-KR" sz="1400" dirty="0"/>
              <a:t> : </a:t>
            </a:r>
            <a:r>
              <a:rPr lang="ko-KR" altLang="ko-KR" sz="1400" dirty="0"/>
              <a:t>최윤철</a:t>
            </a:r>
            <a:r>
              <a:rPr lang="en-US" altLang="ko-KR" sz="1400" dirty="0"/>
              <a:t>, </a:t>
            </a:r>
            <a:r>
              <a:rPr lang="ko-KR" altLang="ko-KR" sz="1400" dirty="0"/>
              <a:t>임순범</a:t>
            </a:r>
            <a:r>
              <a:rPr lang="en-US" altLang="ko-KR" sz="1400" dirty="0"/>
              <a:t>,</a:t>
            </a:r>
            <a:r>
              <a:rPr lang="ko-KR" altLang="ko-KR" sz="1400" dirty="0"/>
              <a:t> </a:t>
            </a:r>
            <a:r>
              <a:rPr lang="ko-KR" altLang="ko-KR" sz="1400" dirty="0" err="1"/>
              <a:t>한탁돈</a:t>
            </a:r>
            <a:r>
              <a:rPr lang="ko-KR" altLang="ko-KR" sz="1400" dirty="0"/>
              <a:t> 공저</a:t>
            </a:r>
            <a:r>
              <a:rPr lang="en-US" altLang="ko-KR" sz="1400" dirty="0"/>
              <a:t>&lt;/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        &lt;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 </a:t>
            </a:r>
            <a:r>
              <a:rPr lang="ko-KR" altLang="ko-KR" sz="1400" dirty="0"/>
              <a:t>출판사</a:t>
            </a:r>
            <a:r>
              <a:rPr lang="en-US" altLang="ko-KR" sz="1400" dirty="0"/>
              <a:t> : </a:t>
            </a:r>
            <a:r>
              <a:rPr lang="ko-KR" altLang="ko-KR" sz="1400" dirty="0" err="1"/>
              <a:t>생능출판사</a:t>
            </a:r>
            <a:r>
              <a:rPr lang="en-US" altLang="ko-KR" sz="1400" dirty="0"/>
              <a:t>&lt;/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        &lt;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 </a:t>
            </a:r>
            <a:r>
              <a:rPr lang="ko-KR" altLang="ko-KR" sz="1400" dirty="0" err="1"/>
              <a:t>책소개</a:t>
            </a:r>
            <a:r>
              <a:rPr lang="en-US" altLang="ko-KR" sz="1400" dirty="0"/>
              <a:t> : </a:t>
            </a:r>
            <a:r>
              <a:rPr lang="ko-KR" altLang="ko-KR" sz="1400" dirty="0"/>
              <a:t>급변하는</a:t>
            </a:r>
            <a:r>
              <a:rPr lang="en-US" altLang="ko-KR" sz="1400" dirty="0"/>
              <a:t> IT</a:t>
            </a:r>
            <a:r>
              <a:rPr lang="ko-KR" altLang="ko-KR" sz="1400" dirty="0"/>
              <a:t>기술의 발전을 이해하고 다양한 사회영역과</a:t>
            </a:r>
            <a:r>
              <a:rPr lang="en-US" altLang="ko-KR" sz="1400" dirty="0"/>
              <a:t> … &lt;/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     &lt;/</a:t>
            </a:r>
            <a:r>
              <a:rPr lang="en-US" altLang="ko-KR" sz="1400" dirty="0" err="1"/>
              <a:t>ul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  &lt;/td&gt;&lt;/</a:t>
            </a:r>
            <a:r>
              <a:rPr lang="en-US" altLang="ko-KR" sz="1400" dirty="0" err="1"/>
              <a:t>tr</a:t>
            </a:r>
            <a:r>
              <a:rPr lang="en-US" altLang="ko-KR" sz="1400" dirty="0"/>
              <a:t>&gt; &lt;/table&gt;</a:t>
            </a:r>
          </a:p>
          <a:p>
            <a:pPr latinLnBrk="0"/>
            <a:endParaRPr lang="ko-KR" altLang="ko-KR" sz="1400" dirty="0"/>
          </a:p>
          <a:p>
            <a:pPr latinLnBrk="0"/>
            <a:r>
              <a:rPr lang="en-US" altLang="ko-KR" sz="1400" dirty="0"/>
              <a:t>     </a:t>
            </a:r>
            <a:r>
              <a:rPr lang="en-US" altLang="ko-KR" sz="1400" dirty="0">
                <a:solidFill>
                  <a:srgbClr val="FF0000"/>
                </a:solidFill>
              </a:rPr>
              <a:t>&lt;a id=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"book002"</a:t>
            </a:r>
            <a:r>
              <a:rPr lang="en-US" altLang="ko-KR" sz="1400" dirty="0">
                <a:solidFill>
                  <a:srgbClr val="FF0000"/>
                </a:solidFill>
              </a:rPr>
              <a:t>&gt;&lt;/a&gt;</a:t>
            </a:r>
            <a:r>
              <a:rPr lang="en-US" altLang="ko-KR" sz="1400" dirty="0"/>
              <a:t>&lt;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&gt;Understanding Computers, 15th Ed&lt;/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&lt;table border="1“&gt; &lt;</a:t>
            </a:r>
            <a:r>
              <a:rPr lang="en-US" altLang="ko-KR" sz="1400" dirty="0" err="1"/>
              <a:t>tr</a:t>
            </a:r>
            <a:r>
              <a:rPr lang="en-US" altLang="ko-KR" sz="1400" dirty="0"/>
              <a:t>&gt;&lt;td&gt;</a:t>
            </a:r>
            <a:endParaRPr lang="ko-KR" altLang="ko-KR" sz="1400" dirty="0"/>
          </a:p>
          <a:p>
            <a:pPr fontAlgn="base"/>
            <a:r>
              <a:rPr lang="en-US" altLang="ko-KR" sz="1400" dirty="0"/>
              <a:t>        &lt;</a:t>
            </a:r>
            <a:r>
              <a:rPr lang="en-US" altLang="ko-KR" sz="1400" dirty="0" err="1"/>
              <a:t>ul</a:t>
            </a:r>
            <a:r>
              <a:rPr lang="en-US" altLang="ko-KR" sz="1400" dirty="0"/>
              <a:t>&gt; &lt;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 </a:t>
            </a:r>
            <a:r>
              <a:rPr lang="ko-KR" altLang="ko-KR" sz="1400" dirty="0"/>
              <a:t>저자</a:t>
            </a:r>
            <a:r>
              <a:rPr lang="en-US" altLang="ko-KR" sz="1400" dirty="0"/>
              <a:t> : D. Morley, C. Parker&lt;/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fontAlgn="base"/>
            <a:r>
              <a:rPr lang="en-US" altLang="ko-KR" sz="1400" dirty="0"/>
              <a:t>                 &lt;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 </a:t>
            </a:r>
            <a:r>
              <a:rPr lang="ko-KR" altLang="ko-KR" sz="1400" dirty="0"/>
              <a:t>출판사</a:t>
            </a:r>
            <a:r>
              <a:rPr lang="en-US" altLang="ko-KR" sz="1400" dirty="0"/>
              <a:t> : </a:t>
            </a:r>
            <a:r>
              <a:rPr lang="en-US" altLang="ko-KR" sz="1400" dirty="0" err="1"/>
              <a:t>Cengage</a:t>
            </a:r>
            <a:r>
              <a:rPr lang="en-US" altLang="ko-KR" sz="1400" dirty="0"/>
              <a:t> Learning&lt;/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fontAlgn="base"/>
            <a:r>
              <a:rPr lang="en-US" altLang="ko-KR" sz="1400" dirty="0"/>
              <a:t>                 &lt;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 </a:t>
            </a:r>
            <a:r>
              <a:rPr lang="ko-KR" altLang="ko-KR" sz="1400" dirty="0" err="1"/>
              <a:t>책소개</a:t>
            </a:r>
            <a:r>
              <a:rPr lang="en-US" altLang="ko-KR" sz="1400" dirty="0"/>
              <a:t> : Thoroughly Updated for the Latest Advances in Multimedia  ... </a:t>
            </a:r>
            <a:r>
              <a:rPr lang="ko-KR" altLang="ko-KR" sz="1400" dirty="0"/>
              <a:t>생략</a:t>
            </a:r>
            <a:r>
              <a:rPr lang="en-US" altLang="ko-KR" sz="1400" dirty="0"/>
              <a:t> ...</a:t>
            </a:r>
            <a:endParaRPr lang="ko-KR" altLang="en-US" sz="1400" dirty="0">
              <a:latin typeface="나눔고딕코딩" pitchFamily="49" charset="-127"/>
              <a:ea typeface="나눔고딕코딩" pitchFamily="49" charset="-127"/>
            </a:endParaRP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ko-KR" dirty="0"/>
              <a:t>링크 예제</a:t>
            </a:r>
            <a:r>
              <a:rPr lang="en-US" altLang="ko-KR" dirty="0"/>
              <a:t> (2) : </a:t>
            </a:r>
            <a:r>
              <a:rPr lang="ko-KR" altLang="ko-KR" dirty="0"/>
              <a:t>문서 내 위치로 이동</a:t>
            </a:r>
            <a:r>
              <a:rPr lang="en-US" altLang="ko-KR" b="1" dirty="0"/>
              <a:t>  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21</a:t>
            </a:fld>
            <a:endParaRPr lang="ko-KR" altLang="en-US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grpSp>
        <p:nvGrpSpPr>
          <p:cNvPr id="19" name="그룹 18"/>
          <p:cNvGrpSpPr/>
          <p:nvPr/>
        </p:nvGrpSpPr>
        <p:grpSpPr>
          <a:xfrm>
            <a:off x="4490008" y="2597336"/>
            <a:ext cx="6121020" cy="2582913"/>
            <a:chOff x="2966008" y="2597335"/>
            <a:chExt cx="6121020" cy="2582913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5796" y="2693511"/>
              <a:ext cx="2604463" cy="2463681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68599" y="2693511"/>
              <a:ext cx="2518429" cy="2463681"/>
            </a:xfrm>
            <a:prstGeom prst="rect">
              <a:avLst/>
            </a:prstGeom>
          </p:spPr>
        </p:pic>
        <p:grpSp>
          <p:nvGrpSpPr>
            <p:cNvPr id="17" name="그룹 16"/>
            <p:cNvGrpSpPr/>
            <p:nvPr/>
          </p:nvGrpSpPr>
          <p:grpSpPr>
            <a:xfrm>
              <a:off x="2966008" y="2597335"/>
              <a:ext cx="4454191" cy="2582913"/>
              <a:chOff x="3096024" y="2414030"/>
              <a:chExt cx="4454191" cy="2582913"/>
            </a:xfrm>
          </p:grpSpPr>
          <p:grpSp>
            <p:nvGrpSpPr>
              <p:cNvPr id="10" name="그룹 9"/>
              <p:cNvGrpSpPr/>
              <p:nvPr/>
            </p:nvGrpSpPr>
            <p:grpSpPr>
              <a:xfrm>
                <a:off x="3096024" y="2924943"/>
                <a:ext cx="3564208" cy="2072000"/>
                <a:chOff x="150084" y="4140200"/>
                <a:chExt cx="3636947" cy="2413216"/>
              </a:xfrm>
            </p:grpSpPr>
            <p:sp>
              <p:nvSpPr>
                <p:cNvPr id="11" name="Freeform 2"/>
                <p:cNvSpPr>
                  <a:spLocks/>
                </p:cNvSpPr>
                <p:nvPr/>
              </p:nvSpPr>
              <p:spPr bwMode="auto">
                <a:xfrm rot="8048801">
                  <a:off x="784735" y="5154380"/>
                  <a:ext cx="1911144" cy="21659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975" y="600"/>
                    </a:cxn>
                    <a:cxn ang="0">
                      <a:pos x="2280" y="795"/>
                    </a:cxn>
                    <a:cxn ang="0">
                      <a:pos x="3480" y="405"/>
                    </a:cxn>
                    <a:cxn ang="0">
                      <a:pos x="3765" y="255"/>
                    </a:cxn>
                  </a:cxnLst>
                  <a:rect l="0" t="0" r="r" b="b"/>
                  <a:pathLst>
                    <a:path w="3765" h="827">
                      <a:moveTo>
                        <a:pt x="0" y="0"/>
                      </a:moveTo>
                      <a:cubicBezTo>
                        <a:pt x="297" y="234"/>
                        <a:pt x="595" y="468"/>
                        <a:pt x="975" y="600"/>
                      </a:cubicBezTo>
                      <a:cubicBezTo>
                        <a:pt x="1355" y="732"/>
                        <a:pt x="1863" y="827"/>
                        <a:pt x="2280" y="795"/>
                      </a:cubicBezTo>
                      <a:cubicBezTo>
                        <a:pt x="2697" y="763"/>
                        <a:pt x="3232" y="495"/>
                        <a:pt x="3480" y="405"/>
                      </a:cubicBezTo>
                      <a:cubicBezTo>
                        <a:pt x="3728" y="315"/>
                        <a:pt x="3746" y="285"/>
                        <a:pt x="3765" y="255"/>
                      </a:cubicBezTo>
                    </a:path>
                  </a:pathLst>
                </a:custGeom>
                <a:noFill/>
                <a:ln w="12700">
                  <a:solidFill>
                    <a:srgbClr val="FF0000"/>
                  </a:solidFill>
                  <a:round/>
                  <a:headEnd/>
                  <a:tailEnd type="triangle" w="med" len="med"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12" name="AutoShape 3"/>
                <p:cNvSpPr>
                  <a:spLocks noChangeArrowheads="1"/>
                </p:cNvSpPr>
                <p:nvPr/>
              </p:nvSpPr>
              <p:spPr bwMode="auto">
                <a:xfrm>
                  <a:off x="2346871" y="4140200"/>
                  <a:ext cx="1440160" cy="323850"/>
                </a:xfrm>
                <a:prstGeom prst="wedgeEllipseCallout">
                  <a:avLst>
                    <a:gd name="adj1" fmla="val -32923"/>
                    <a:gd name="adj2" fmla="val 95456"/>
                  </a:avLst>
                </a:prstGeom>
                <a:solidFill>
                  <a:srgbClr val="FFFFFF"/>
                </a:solidFill>
                <a:ln w="9525">
                  <a:solidFill>
                    <a:srgbClr val="FF0000"/>
                  </a:solidFill>
                  <a:miter lim="800000"/>
                  <a:headEnd/>
                  <a:tailEnd/>
                </a:ln>
              </p:spPr>
              <p:txBody>
                <a:bodyPr vert="horz" wrap="none" lIns="0" tIns="0" rIns="0" bIns="0" numCol="1" anchor="ctr" anchorCtr="0" compatLnSpc="1">
                  <a:prstTxWarp prst="textNoShape">
                    <a:avLst/>
                  </a:prstTxWarp>
                </a:bodyPr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kumimoji="1" lang="en-US" altLang="ko-KR" sz="900" b="1" dirty="0">
                      <a:solidFill>
                        <a:srgbClr val="FF0000"/>
                      </a:solidFill>
                      <a:highlight>
                        <a:srgbClr val="FFFF00"/>
                      </a:highlight>
                      <a:latin typeface="맑은 고딕" pitchFamily="50" charset="-127"/>
                      <a:ea typeface="맑은 고딕" pitchFamily="50" charset="-127"/>
                    </a:rPr>
                    <a:t>&lt;a </a:t>
                  </a:r>
                  <a:r>
                    <a:rPr kumimoji="1" lang="en-US" altLang="ko-KR" sz="900" b="1" dirty="0" err="1">
                      <a:solidFill>
                        <a:srgbClr val="FF0000"/>
                      </a:solidFill>
                      <a:highlight>
                        <a:srgbClr val="FFFF00"/>
                      </a:highlight>
                      <a:latin typeface="맑은 고딕" pitchFamily="50" charset="-127"/>
                      <a:ea typeface="맑은 고딕" pitchFamily="50" charset="-127"/>
                    </a:rPr>
                    <a:t>href</a:t>
                  </a:r>
                  <a:r>
                    <a:rPr kumimoji="1" lang="en-US" altLang="ko-KR" sz="900" b="1" dirty="0">
                      <a:solidFill>
                        <a:srgbClr val="FF0000"/>
                      </a:solidFill>
                      <a:highlight>
                        <a:srgbClr val="FFFF00"/>
                      </a:highlight>
                      <a:latin typeface="맑은 고딕" pitchFamily="50" charset="-127"/>
                      <a:ea typeface="맑은 고딕" pitchFamily="50" charset="-127"/>
                    </a:rPr>
                    <a:t>=</a:t>
                  </a:r>
                  <a:r>
                    <a:rPr kumimoji="1" lang="en-US" altLang="ko-KR" sz="900" b="1" dirty="0">
                      <a:solidFill>
                        <a:srgbClr val="FF0000"/>
                      </a:solidFill>
                      <a:highlight>
                        <a:srgbClr val="FFFF00"/>
                      </a:highlight>
                      <a:latin typeface="Times New Roman" pitchFamily="18" charset="0"/>
                      <a:ea typeface="맑은 고딕" pitchFamily="50" charset="-127"/>
                    </a:rPr>
                    <a:t>”#book001”</a:t>
                  </a:r>
                  <a:r>
                    <a:rPr kumimoji="1" lang="en-US" altLang="ko-KR" sz="900" b="1" dirty="0">
                      <a:solidFill>
                        <a:srgbClr val="FF0000"/>
                      </a:solidFill>
                      <a:highlight>
                        <a:srgbClr val="FFFF00"/>
                      </a:highlight>
                      <a:latin typeface="맑은 고딕" pitchFamily="50" charset="-127"/>
                      <a:ea typeface="맑은 고딕" pitchFamily="50" charset="-127"/>
                    </a:rPr>
                    <a:t>&gt;</a:t>
                  </a:r>
                  <a:endParaRPr kumimoji="1" lang="en-US" altLang="ko-KR" sz="900" b="1" dirty="0">
                    <a:solidFill>
                      <a:srgbClr val="FF0000"/>
                    </a:solidFill>
                    <a:highlight>
                      <a:srgbClr val="FFFF00"/>
                    </a:highlight>
                    <a:latin typeface="Times New Roman" pitchFamily="18" charset="0"/>
                    <a:ea typeface="맑은 고딕" pitchFamily="50" charset="-127"/>
                  </a:endParaRPr>
                </a:p>
              </p:txBody>
            </p:sp>
            <p:sp>
              <p:nvSpPr>
                <p:cNvPr id="13" name="AutoShape 4"/>
                <p:cNvSpPr>
                  <a:spLocks noChangeArrowheads="1"/>
                </p:cNvSpPr>
                <p:nvPr/>
              </p:nvSpPr>
              <p:spPr bwMode="auto">
                <a:xfrm>
                  <a:off x="150084" y="6245441"/>
                  <a:ext cx="1224136" cy="307975"/>
                </a:xfrm>
                <a:prstGeom prst="wedgeEllipseCallout">
                  <a:avLst>
                    <a:gd name="adj1" fmla="val 27199"/>
                    <a:gd name="adj2" fmla="val -88810"/>
                  </a:avLst>
                </a:prstGeom>
                <a:solidFill>
                  <a:srgbClr val="FFFFFF"/>
                </a:solidFill>
                <a:ln w="9525">
                  <a:solidFill>
                    <a:srgbClr val="FF0000"/>
                  </a:solidFill>
                  <a:miter lim="800000"/>
                  <a:headEnd/>
                  <a:tailEnd/>
                </a:ln>
              </p:spPr>
              <p:txBody>
                <a:bodyPr vert="horz" wrap="none" lIns="0" tIns="0" rIns="0" bIns="0" numCol="1" anchor="ctr" anchorCtr="0" compatLnSpc="1">
                  <a:prstTxWarp prst="textNoShape">
                    <a:avLst/>
                  </a:prstTxWarp>
                </a:bodyPr>
                <a:lstStyle/>
                <a:p>
                  <a:pPr algn="just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kumimoji="1" lang="en-US" altLang="ko-KR" sz="900" b="1" dirty="0">
                      <a:solidFill>
                        <a:srgbClr val="FF0000"/>
                      </a:solidFill>
                      <a:highlight>
                        <a:srgbClr val="FFFF00"/>
                      </a:highlight>
                      <a:latin typeface="맑은 고딕" pitchFamily="50" charset="-127"/>
                      <a:ea typeface="맑은 고딕" pitchFamily="50" charset="-127"/>
                    </a:rPr>
                    <a:t>&lt;a id=</a:t>
                  </a:r>
                  <a:r>
                    <a:rPr kumimoji="1" lang="en-US" altLang="ko-KR" sz="900" b="1" dirty="0">
                      <a:solidFill>
                        <a:srgbClr val="FF0000"/>
                      </a:solidFill>
                      <a:highlight>
                        <a:srgbClr val="FFFF00"/>
                      </a:highlight>
                      <a:latin typeface="Times New Roman" pitchFamily="18" charset="0"/>
                      <a:ea typeface="맑은 고딕" pitchFamily="50" charset="-127"/>
                    </a:rPr>
                    <a:t>”book001”</a:t>
                  </a:r>
                  <a:r>
                    <a:rPr kumimoji="1" lang="en-US" altLang="ko-KR" sz="900" b="1" dirty="0">
                      <a:solidFill>
                        <a:srgbClr val="FF0000"/>
                      </a:solidFill>
                      <a:highlight>
                        <a:srgbClr val="FFFF00"/>
                      </a:highlight>
                      <a:latin typeface="맑은 고딕" pitchFamily="50" charset="-127"/>
                      <a:ea typeface="맑은 고딕" pitchFamily="50" charset="-127"/>
                    </a:rPr>
                    <a:t>&gt;</a:t>
                  </a:r>
                  <a:endParaRPr kumimoji="1" lang="en-US" altLang="ko-KR" sz="900" b="1" dirty="0">
                    <a:solidFill>
                      <a:srgbClr val="FF0000"/>
                    </a:solidFill>
                    <a:highlight>
                      <a:srgbClr val="FFFF00"/>
                    </a:highlight>
                    <a:latin typeface="Times New Roman" pitchFamily="18" charset="0"/>
                    <a:ea typeface="맑은 고딕" pitchFamily="50" charset="-127"/>
                  </a:endParaRPr>
                </a:p>
              </p:txBody>
            </p:sp>
          </p:grpSp>
          <p:grpSp>
            <p:nvGrpSpPr>
              <p:cNvPr id="14" name="그룹 13"/>
              <p:cNvGrpSpPr/>
              <p:nvPr/>
            </p:nvGrpSpPr>
            <p:grpSpPr>
              <a:xfrm>
                <a:off x="6358200" y="2414030"/>
                <a:ext cx="1192015" cy="1530288"/>
                <a:chOff x="3386047" y="3754500"/>
                <a:chExt cx="1224136" cy="1530288"/>
              </a:xfrm>
            </p:grpSpPr>
            <p:sp>
              <p:nvSpPr>
                <p:cNvPr id="15" name="AutoShape 5"/>
                <p:cNvSpPr>
                  <a:spLocks noChangeArrowheads="1"/>
                </p:cNvSpPr>
                <p:nvPr/>
              </p:nvSpPr>
              <p:spPr bwMode="auto">
                <a:xfrm>
                  <a:off x="3459996" y="5113338"/>
                  <a:ext cx="238125" cy="171450"/>
                </a:xfrm>
                <a:prstGeom prst="rightArrow">
                  <a:avLst>
                    <a:gd name="adj1" fmla="val 50000"/>
                    <a:gd name="adj2" fmla="val 34722"/>
                  </a:avLst>
                </a:prstGeom>
                <a:solidFill>
                  <a:srgbClr val="FF0000"/>
                </a:solidFill>
                <a:ln w="9525">
                  <a:solidFill>
                    <a:srgbClr val="FF0000"/>
                  </a:solidFill>
                  <a:miter lim="800000"/>
                  <a:headEnd/>
                  <a:tailEnd/>
                </a:ln>
              </p:spPr>
              <p:txBody>
                <a:bodyPr vert="horz" wrap="square" lIns="18000" tIns="10800" rIns="18000" bIns="1080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16" name="AutoShape 6"/>
                <p:cNvSpPr>
                  <a:spLocks noChangeArrowheads="1"/>
                </p:cNvSpPr>
                <p:nvPr/>
              </p:nvSpPr>
              <p:spPr bwMode="auto">
                <a:xfrm>
                  <a:off x="3386047" y="3754500"/>
                  <a:ext cx="1224136" cy="309563"/>
                </a:xfrm>
                <a:prstGeom prst="wedgeEllipseCallout">
                  <a:avLst>
                    <a:gd name="adj1" fmla="val 1199"/>
                    <a:gd name="adj2" fmla="val 108315"/>
                  </a:avLst>
                </a:prstGeom>
                <a:solidFill>
                  <a:srgbClr val="FFFFFF"/>
                </a:solidFill>
                <a:ln w="9525">
                  <a:solidFill>
                    <a:srgbClr val="FF0000"/>
                  </a:solidFill>
                  <a:miter lim="800000"/>
                  <a:headEnd/>
                  <a:tailEnd/>
                </a:ln>
              </p:spPr>
              <p:txBody>
                <a:bodyPr vert="horz" wrap="none" lIns="0" tIns="0" rIns="0" bIns="0" numCol="1" anchor="ctr" anchorCtr="0" compatLnSpc="1">
                  <a:prstTxWarp prst="textNoShape">
                    <a:avLst/>
                  </a:prstTxWarp>
                </a:bodyPr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kumimoji="1" lang="en-US" altLang="ko-KR" sz="900" b="1" dirty="0">
                      <a:solidFill>
                        <a:srgbClr val="FF0000"/>
                      </a:solidFill>
                      <a:highlight>
                        <a:srgbClr val="FFFF00"/>
                      </a:highlight>
                      <a:latin typeface="맑은 고딕" pitchFamily="50" charset="-127"/>
                      <a:ea typeface="맑은 고딕" pitchFamily="50" charset="-127"/>
                    </a:rPr>
                    <a:t>&lt;a id=</a:t>
                  </a:r>
                  <a:r>
                    <a:rPr kumimoji="1" lang="en-US" altLang="ko-KR" sz="900" b="1" dirty="0">
                      <a:solidFill>
                        <a:srgbClr val="FF0000"/>
                      </a:solidFill>
                      <a:highlight>
                        <a:srgbClr val="FFFF00"/>
                      </a:highlight>
                      <a:latin typeface="Times New Roman" pitchFamily="18" charset="0"/>
                      <a:ea typeface="맑은 고딕" pitchFamily="50" charset="-127"/>
                    </a:rPr>
                    <a:t>”book001”</a:t>
                  </a:r>
                  <a:r>
                    <a:rPr kumimoji="1" lang="en-US" altLang="ko-KR" sz="900" b="1" dirty="0">
                      <a:solidFill>
                        <a:srgbClr val="FF0000"/>
                      </a:solidFill>
                      <a:highlight>
                        <a:srgbClr val="FFFF00"/>
                      </a:highlight>
                      <a:latin typeface="맑은 고딕" pitchFamily="50" charset="-127"/>
                      <a:ea typeface="맑은 고딕" pitchFamily="50" charset="-127"/>
                    </a:rPr>
                    <a:t>&gt;</a:t>
                  </a:r>
                  <a:endParaRPr kumimoji="1" lang="en-US" altLang="ko-KR" sz="900" b="1" dirty="0">
                    <a:solidFill>
                      <a:srgbClr val="FF0000"/>
                    </a:solidFill>
                    <a:highlight>
                      <a:srgbClr val="FFFF00"/>
                    </a:highlight>
                    <a:latin typeface="Times New Roman" pitchFamily="18" charset="0"/>
                    <a:ea typeface="맑은 고딕" pitchFamily="50" charset="-127"/>
                  </a:endParaRPr>
                </a:p>
              </p:txBody>
            </p:sp>
          </p:grpSp>
        </p:grpSp>
      </p:grp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66986CF-606C-9FC6-F8FF-AB88E7C64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270AA-9B64-45C2-B83C-41502BD7027C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6979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altLang="ko-KR"/>
              <a:t>3.2.1 </a:t>
            </a:r>
            <a:r>
              <a:rPr lang="ko-KR" altLang="en-US" dirty="0"/>
              <a:t>이미지 파일 종류</a:t>
            </a:r>
          </a:p>
          <a:p>
            <a:r>
              <a:rPr altLang="ko-KR"/>
              <a:t>3.2.2 </a:t>
            </a:r>
            <a:r>
              <a:rPr lang="ko-KR" altLang="en-US" dirty="0"/>
              <a:t>이미지 삽입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ko-KR"/>
              <a:t>3.2 </a:t>
            </a:r>
            <a:r>
              <a:rPr lang="ko-KR" altLang="en-US" dirty="0"/>
              <a:t>이미지 사용하기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1B9A6238-8E00-7609-F859-23EDAE620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517DD-580C-43AC-9CE1-AA34F7DCEDB0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6539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/>
              <a:t>이미지 파일 종류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dirty="0"/>
              <a:t>GIF(Graphic Interchange Format)  </a:t>
            </a:r>
          </a:p>
          <a:p>
            <a:pPr lvl="1"/>
            <a:r>
              <a:rPr lang="en-US" altLang="ko-KR" dirty="0"/>
              <a:t>JPEG, PNG</a:t>
            </a:r>
            <a:r>
              <a:rPr lang="ko-KR" altLang="ko-KR" dirty="0"/>
              <a:t>에 비하여 파일 크기가 작다 </a:t>
            </a:r>
            <a:endParaRPr lang="en-US" altLang="ko-KR" dirty="0"/>
          </a:p>
          <a:p>
            <a:pPr lvl="1"/>
            <a:r>
              <a:rPr lang="ko-KR" altLang="ko-KR" dirty="0"/>
              <a:t>표현 가능 색상이 </a:t>
            </a:r>
            <a:r>
              <a:rPr lang="en-US" altLang="ko-KR" dirty="0"/>
              <a:t>256</a:t>
            </a:r>
            <a:r>
              <a:rPr lang="ko-KR" altLang="ko-KR" dirty="0"/>
              <a:t>개이므로 자연스러운 장면에는 </a:t>
            </a:r>
            <a:r>
              <a:rPr lang="ko-KR" altLang="en-US" dirty="0"/>
              <a:t>부</a:t>
            </a:r>
            <a:r>
              <a:rPr lang="ko-KR" altLang="ko-KR" dirty="0"/>
              <a:t>적합</a:t>
            </a:r>
            <a:endParaRPr lang="en-US" altLang="ko-KR" dirty="0"/>
          </a:p>
          <a:p>
            <a:pPr lvl="1"/>
            <a:r>
              <a:rPr lang="ko-KR" altLang="ko-KR" dirty="0"/>
              <a:t>사진이 아닌 클립아트나 드로잉 같은 종류의 이미지에 적합</a:t>
            </a:r>
          </a:p>
          <a:p>
            <a:pPr lvl="0"/>
            <a:r>
              <a:rPr lang="en-US" altLang="ko-KR" dirty="0"/>
              <a:t>JPEG(Joint Photographic Experts Group)  </a:t>
            </a:r>
          </a:p>
          <a:p>
            <a:pPr lvl="1"/>
            <a:r>
              <a:rPr lang="en-US" altLang="ko-KR" dirty="0"/>
              <a:t>24</a:t>
            </a:r>
            <a:r>
              <a:rPr lang="ko-KR" altLang="ko-KR" dirty="0"/>
              <a:t>비트의 칼라를 사용하므로 수백만 개의 색상을 표현</a:t>
            </a:r>
            <a:endParaRPr lang="en-US" altLang="ko-KR" dirty="0"/>
          </a:p>
          <a:p>
            <a:pPr lvl="1"/>
            <a:r>
              <a:rPr lang="ko-KR" altLang="ko-KR" dirty="0"/>
              <a:t>복잡한 그림이나 사진 등 색상을 많이 사용하는 이미지에 적합</a:t>
            </a:r>
          </a:p>
          <a:p>
            <a:pPr lvl="0"/>
            <a:r>
              <a:rPr lang="en-US" altLang="ko-KR" dirty="0"/>
              <a:t>PNG(Portable Network Graphic)</a:t>
            </a:r>
          </a:p>
          <a:p>
            <a:pPr lvl="1"/>
            <a:r>
              <a:rPr lang="en-US" altLang="ko-KR" dirty="0"/>
              <a:t>GIF</a:t>
            </a:r>
            <a:r>
              <a:rPr lang="ko-KR" altLang="ko-KR" dirty="0"/>
              <a:t>와</a:t>
            </a:r>
            <a:r>
              <a:rPr lang="en-US" altLang="ko-KR" dirty="0"/>
              <a:t> JPEG </a:t>
            </a:r>
            <a:r>
              <a:rPr lang="ko-KR" altLang="ko-KR" dirty="0"/>
              <a:t>형식의 장점</a:t>
            </a:r>
            <a:r>
              <a:rPr lang="en-US" altLang="ko-KR" dirty="0"/>
              <a:t>, </a:t>
            </a:r>
            <a:r>
              <a:rPr lang="ko-KR" altLang="ko-KR" dirty="0" err="1"/>
              <a:t>비압축</a:t>
            </a:r>
            <a:r>
              <a:rPr lang="ko-KR" altLang="ko-KR" dirty="0"/>
              <a:t> 형식인</a:t>
            </a:r>
            <a:r>
              <a:rPr lang="en-US" altLang="ko-KR" dirty="0"/>
              <a:t> BMP </a:t>
            </a:r>
            <a:r>
              <a:rPr lang="ko-KR" altLang="ko-KR" dirty="0"/>
              <a:t>형식의 장점도 고려</a:t>
            </a:r>
            <a:endParaRPr lang="en-US" altLang="ko-KR" dirty="0"/>
          </a:p>
          <a:p>
            <a:pPr lvl="1"/>
            <a:r>
              <a:rPr lang="en-US" altLang="ko-KR" dirty="0"/>
              <a:t>24</a:t>
            </a:r>
            <a:r>
              <a:rPr lang="ko-KR" altLang="ko-KR" dirty="0"/>
              <a:t>비트</a:t>
            </a:r>
            <a:r>
              <a:rPr lang="en-US" altLang="ko-KR" dirty="0"/>
              <a:t>(</a:t>
            </a:r>
            <a:r>
              <a:rPr lang="ko-KR" altLang="ko-KR" dirty="0"/>
              <a:t>또는</a:t>
            </a:r>
            <a:r>
              <a:rPr lang="en-US" altLang="ko-KR" dirty="0"/>
              <a:t> 32</a:t>
            </a:r>
            <a:r>
              <a:rPr lang="ko-KR" altLang="ko-KR" dirty="0"/>
              <a:t>비트</a:t>
            </a:r>
            <a:r>
              <a:rPr lang="en-US" altLang="ko-KR" dirty="0"/>
              <a:t>) </a:t>
            </a:r>
            <a:r>
              <a:rPr lang="ko-KR" altLang="ko-KR" dirty="0"/>
              <a:t>칼라를 사용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D2ADF4-429B-0626-429C-CDF3C13DCF66}"/>
              </a:ext>
            </a:extLst>
          </p:cNvPr>
          <p:cNvSpPr txBox="1"/>
          <p:nvPr/>
        </p:nvSpPr>
        <p:spPr>
          <a:xfrm>
            <a:off x="7037727" y="5650361"/>
            <a:ext cx="9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BitMap</a:t>
            </a:r>
            <a:endParaRPr lang="ko-KR" alt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82C92C8-D642-4557-019B-04D8950C3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EABE7-71E1-446D-B5C4-1762A78CFD23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4129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압축률 비교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24</a:t>
            </a:fld>
            <a:endParaRPr lang="ko-KR" altLang="en-US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4062931"/>
              </p:ext>
            </p:extLst>
          </p:nvPr>
        </p:nvGraphicFramePr>
        <p:xfrm>
          <a:off x="2855640" y="2420888"/>
          <a:ext cx="6696742" cy="3528392"/>
        </p:xfrm>
        <a:graphic>
          <a:graphicData uri="http://schemas.openxmlformats.org/drawingml/2006/table">
            <a:tbl>
              <a:tblPr/>
              <a:tblGrid>
                <a:gridCol w="14839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1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40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31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9408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12500"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kern="0" spc="-50" dirty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이미지</a:t>
                      </a:r>
                      <a:endParaRPr lang="ko-KR" sz="1600" kern="100" dirty="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BMP </a:t>
                      </a:r>
                      <a:r>
                        <a:rPr lang="ko-KR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포맷</a:t>
                      </a:r>
                      <a:endParaRPr lang="ko-KR" sz="1600" kern="10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GIF </a:t>
                      </a:r>
                      <a:r>
                        <a:rPr lang="ko-KR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포맷</a:t>
                      </a:r>
                      <a:endParaRPr lang="ko-KR" sz="1600" kern="10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JPEG </a:t>
                      </a:r>
                      <a:r>
                        <a:rPr lang="ko-KR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포맷</a:t>
                      </a:r>
                      <a:endParaRPr lang="ko-KR" sz="1600" kern="10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PNG </a:t>
                      </a:r>
                      <a:r>
                        <a:rPr lang="ko-KR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포맷</a:t>
                      </a:r>
                      <a:endParaRPr lang="ko-KR" sz="1600" kern="10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62150"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sz="1400" kern="0" spc="-50" dirty="0">
                        <a:solidFill>
                          <a:srgbClr val="000000"/>
                        </a:solidFill>
                        <a:latin typeface="맑은 고딕"/>
                        <a:ea typeface="맑은 고딕"/>
                        <a:cs typeface="굴림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sz="1400" kern="0" spc="-50" dirty="0">
                        <a:solidFill>
                          <a:srgbClr val="000000"/>
                        </a:solidFill>
                        <a:latin typeface="맑은 고딕"/>
                        <a:ea typeface="맑은 고딕"/>
                        <a:cs typeface="굴림"/>
                      </a:endParaRPr>
                    </a:p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spc="-50" dirty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419KB</a:t>
                      </a:r>
                      <a:endParaRPr lang="ko-KR" sz="1600" kern="100" dirty="0">
                        <a:latin typeface="맑은 고딕"/>
                        <a:ea typeface="맑은 고딕"/>
                        <a:cs typeface="Times New Roman"/>
                      </a:endParaRPr>
                    </a:p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spc="-50" dirty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(317x451</a:t>
                      </a:r>
                      <a:r>
                        <a:rPr lang="ko-KR" sz="1400" kern="0" spc="-50" dirty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픽셀</a:t>
                      </a:r>
                      <a:r>
                        <a:rPr lang="en-US" sz="1400" kern="0" spc="-50" dirty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)</a:t>
                      </a:r>
                      <a:endParaRPr lang="ko-KR" sz="1600" kern="100" dirty="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sz="1400" kern="0" spc="-50">
                        <a:solidFill>
                          <a:srgbClr val="000000"/>
                        </a:solidFill>
                        <a:latin typeface="맑은 고딕"/>
                        <a:ea typeface="맑은 고딕"/>
                        <a:cs typeface="굴림"/>
                      </a:endParaRPr>
                    </a:p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spc="-50">
                          <a:solidFill>
                            <a:srgbClr val="000000"/>
                          </a:solidFill>
                          <a:highlight>
                            <a:srgbClr val="FFFF00"/>
                          </a:highlight>
                          <a:latin typeface="맑은 고딕"/>
                          <a:ea typeface="맑은 고딕"/>
                          <a:cs typeface="굴림"/>
                        </a:rPr>
                        <a:t>8.01KB</a:t>
                      </a:r>
                      <a:endParaRPr lang="ko-KR" sz="1600" kern="100">
                        <a:latin typeface="맑은 고딕"/>
                        <a:ea typeface="맑은 고딕"/>
                        <a:cs typeface="Times New Roman"/>
                      </a:endParaRPr>
                    </a:p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spc="-50">
                          <a:solidFill>
                            <a:srgbClr val="000000"/>
                          </a:solidFill>
                          <a:highlight>
                            <a:srgbClr val="FFFF00"/>
                          </a:highlight>
                          <a:latin typeface="맑은 고딕"/>
                          <a:ea typeface="맑은 고딕"/>
                          <a:cs typeface="굴림"/>
                        </a:rPr>
                        <a:t>(</a:t>
                      </a:r>
                      <a:r>
                        <a:rPr lang="ko-KR" sz="1400" b="1" kern="0" spc="-50">
                          <a:solidFill>
                            <a:srgbClr val="000000"/>
                          </a:solidFill>
                          <a:highlight>
                            <a:srgbClr val="FFFF00"/>
                          </a:highlight>
                          <a:latin typeface="맑은 고딕"/>
                          <a:ea typeface="맑은 고딕"/>
                          <a:cs typeface="굴림"/>
                        </a:rPr>
                        <a:t>압축률</a:t>
                      </a:r>
                      <a:r>
                        <a:rPr lang="en-US" sz="1400" b="1" kern="0" spc="-50">
                          <a:solidFill>
                            <a:srgbClr val="000000"/>
                          </a:solidFill>
                          <a:highlight>
                            <a:srgbClr val="FFFF00"/>
                          </a:highlight>
                          <a:latin typeface="맑은 고딕"/>
                          <a:ea typeface="맑은 고딕"/>
                          <a:cs typeface="굴림"/>
                        </a:rPr>
                        <a:t> 52.3)</a:t>
                      </a:r>
                      <a:endParaRPr lang="ko-KR" sz="1600" kern="10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sz="1400" kern="0" spc="-50">
                        <a:solidFill>
                          <a:srgbClr val="000000"/>
                        </a:solidFill>
                        <a:latin typeface="맑은 고딕"/>
                        <a:ea typeface="맑은 고딕"/>
                        <a:cs typeface="굴림"/>
                      </a:endParaRPr>
                    </a:p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17.9KB</a:t>
                      </a:r>
                      <a:endParaRPr lang="ko-KR" sz="1600" kern="100">
                        <a:latin typeface="맑은 고딕"/>
                        <a:ea typeface="맑은 고딕"/>
                        <a:cs typeface="Times New Roman"/>
                      </a:endParaRPr>
                    </a:p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(</a:t>
                      </a:r>
                      <a:r>
                        <a:rPr lang="ko-KR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압축률</a:t>
                      </a:r>
                      <a:r>
                        <a:rPr lang="en-US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 23.4)</a:t>
                      </a:r>
                      <a:endParaRPr lang="ko-KR" sz="1600" kern="10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sz="1400" kern="0" spc="-50">
                        <a:solidFill>
                          <a:srgbClr val="000000"/>
                        </a:solidFill>
                        <a:latin typeface="맑은 고딕"/>
                        <a:ea typeface="맑은 고딕"/>
                        <a:cs typeface="굴림"/>
                      </a:endParaRPr>
                    </a:p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22.8KB</a:t>
                      </a:r>
                      <a:endParaRPr lang="ko-KR" sz="1600" kern="100">
                        <a:latin typeface="맑은 고딕"/>
                        <a:ea typeface="맑은 고딕"/>
                        <a:cs typeface="Times New Roman"/>
                      </a:endParaRPr>
                    </a:p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(</a:t>
                      </a:r>
                      <a:r>
                        <a:rPr lang="ko-KR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압축률</a:t>
                      </a:r>
                      <a:r>
                        <a:rPr lang="en-US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 18.4)</a:t>
                      </a:r>
                      <a:endParaRPr lang="ko-KR" sz="1600" kern="10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56184"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endParaRPr lang="en-US" sz="1400" kern="0" spc="-50" dirty="0">
                        <a:solidFill>
                          <a:srgbClr val="000000"/>
                        </a:solidFill>
                        <a:latin typeface="맑은 고딕"/>
                        <a:ea typeface="맑은 고딕"/>
                        <a:cs typeface="굴림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sz="1400" kern="0" spc="-50">
                        <a:solidFill>
                          <a:srgbClr val="000000"/>
                        </a:solidFill>
                        <a:latin typeface="맑은 고딕"/>
                        <a:ea typeface="맑은 고딕"/>
                        <a:cs typeface="굴림"/>
                      </a:endParaRPr>
                    </a:p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414KB</a:t>
                      </a:r>
                      <a:endParaRPr lang="ko-KR" sz="1600" kern="100">
                        <a:latin typeface="맑은 고딕"/>
                        <a:ea typeface="맑은 고딕"/>
                        <a:cs typeface="Times New Roman"/>
                      </a:endParaRPr>
                    </a:p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(352x402</a:t>
                      </a:r>
                      <a:r>
                        <a:rPr lang="ko-KR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픽셀</a:t>
                      </a:r>
                      <a:r>
                        <a:rPr lang="en-US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)</a:t>
                      </a:r>
                      <a:endParaRPr lang="ko-KR" sz="1600" kern="10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sz="1400" kern="0" spc="-50">
                        <a:solidFill>
                          <a:srgbClr val="000000"/>
                        </a:solidFill>
                        <a:latin typeface="맑은 고딕"/>
                        <a:ea typeface="맑은 고딕"/>
                        <a:cs typeface="굴림"/>
                      </a:endParaRPr>
                    </a:p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49.7KB</a:t>
                      </a:r>
                      <a:endParaRPr lang="ko-KR" sz="1600" kern="100">
                        <a:latin typeface="맑은 고딕"/>
                        <a:ea typeface="맑은 고딕"/>
                        <a:cs typeface="Times New Roman"/>
                      </a:endParaRPr>
                    </a:p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(</a:t>
                      </a:r>
                      <a:r>
                        <a:rPr lang="ko-KR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압축률</a:t>
                      </a:r>
                      <a:r>
                        <a:rPr lang="en-US" sz="1400" kern="0" spc="-5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 8.33)</a:t>
                      </a:r>
                      <a:endParaRPr lang="ko-KR" sz="1600" kern="10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sz="1400" kern="0" spc="-50">
                        <a:solidFill>
                          <a:srgbClr val="000000"/>
                        </a:solidFill>
                        <a:latin typeface="맑은 고딕"/>
                        <a:ea typeface="맑은 고딕"/>
                        <a:cs typeface="굴림"/>
                      </a:endParaRPr>
                    </a:p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spc="-50">
                          <a:solidFill>
                            <a:srgbClr val="000000"/>
                          </a:solidFill>
                          <a:highlight>
                            <a:srgbClr val="FFFF00"/>
                          </a:highlight>
                          <a:latin typeface="맑은 고딕"/>
                          <a:ea typeface="맑은 고딕"/>
                          <a:cs typeface="굴림"/>
                        </a:rPr>
                        <a:t>27.2KB</a:t>
                      </a:r>
                      <a:endParaRPr lang="ko-KR" sz="1600" kern="100">
                        <a:latin typeface="맑은 고딕"/>
                        <a:ea typeface="맑은 고딕"/>
                        <a:cs typeface="Times New Roman"/>
                      </a:endParaRPr>
                    </a:p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spc="-50">
                          <a:solidFill>
                            <a:srgbClr val="000000"/>
                          </a:solidFill>
                          <a:highlight>
                            <a:srgbClr val="FFFF00"/>
                          </a:highlight>
                          <a:latin typeface="맑은 고딕"/>
                          <a:ea typeface="맑은 고딕"/>
                          <a:cs typeface="굴림"/>
                        </a:rPr>
                        <a:t>(</a:t>
                      </a:r>
                      <a:r>
                        <a:rPr lang="ko-KR" sz="1400" b="1" kern="0" spc="-50">
                          <a:solidFill>
                            <a:srgbClr val="000000"/>
                          </a:solidFill>
                          <a:highlight>
                            <a:srgbClr val="FFFF00"/>
                          </a:highlight>
                          <a:latin typeface="맑은 고딕"/>
                          <a:ea typeface="맑은 고딕"/>
                          <a:cs typeface="굴림"/>
                        </a:rPr>
                        <a:t>압축률</a:t>
                      </a:r>
                      <a:r>
                        <a:rPr lang="en-US" sz="1400" b="1" kern="0" spc="-50">
                          <a:solidFill>
                            <a:srgbClr val="000000"/>
                          </a:solidFill>
                          <a:highlight>
                            <a:srgbClr val="FFFF00"/>
                          </a:highlight>
                          <a:latin typeface="맑은 고딕"/>
                          <a:ea typeface="맑은 고딕"/>
                          <a:cs typeface="굴림"/>
                        </a:rPr>
                        <a:t> 15.2)</a:t>
                      </a:r>
                      <a:endParaRPr lang="ko-KR" sz="1600" kern="10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sz="1400" kern="0" spc="-50" dirty="0">
                        <a:solidFill>
                          <a:srgbClr val="000000"/>
                        </a:solidFill>
                        <a:latin typeface="맑은 고딕"/>
                        <a:ea typeface="맑은 고딕"/>
                        <a:cs typeface="굴림"/>
                      </a:endParaRPr>
                    </a:p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spc="-50" dirty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206KB</a:t>
                      </a:r>
                      <a:endParaRPr lang="ko-KR" sz="1600" kern="100" dirty="0">
                        <a:latin typeface="맑은 고딕"/>
                        <a:ea typeface="맑은 고딕"/>
                        <a:cs typeface="Times New Roman"/>
                      </a:endParaRPr>
                    </a:p>
                    <a:p>
                      <a:pPr algn="ctr" fontAlgn="base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spc="-50" dirty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(</a:t>
                      </a:r>
                      <a:r>
                        <a:rPr lang="ko-KR" sz="1400" kern="0" spc="-50" dirty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압축률</a:t>
                      </a:r>
                      <a:r>
                        <a:rPr lang="en-US" sz="1400" kern="0" spc="-50" dirty="0">
                          <a:solidFill>
                            <a:srgbClr val="000000"/>
                          </a:solidFill>
                          <a:latin typeface="맑은 고딕"/>
                          <a:ea typeface="맑은 고딕"/>
                          <a:cs typeface="굴림"/>
                        </a:rPr>
                        <a:t> 2.07)</a:t>
                      </a:r>
                      <a:endParaRPr lang="ko-KR" sz="1600" kern="100" dirty="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9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5680" y="2780928"/>
            <a:ext cx="907794" cy="129186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672" y="4581128"/>
            <a:ext cx="967648" cy="1107308"/>
          </a:xfrm>
          <a:prstGeom prst="rect">
            <a:avLst/>
          </a:prstGeom>
        </p:spPr>
      </p:pic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042A755-1FC0-1B61-924A-FF05C17B4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D013B-48F0-43BC-A969-28A19CA2720E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1562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/>
              <a:t>이미지 삽입</a:t>
            </a:r>
            <a:r>
              <a:rPr lang="en-US" altLang="ko-KR" dirty="0"/>
              <a:t> &lt;</a:t>
            </a:r>
            <a:r>
              <a:rPr lang="en-US" altLang="ko-KR" dirty="0" err="1"/>
              <a:t>img</a:t>
            </a:r>
            <a:r>
              <a:rPr lang="en-US" altLang="ko-KR" dirty="0"/>
              <a:t>&gt; 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667932" y="1440947"/>
            <a:ext cx="10515600" cy="4351338"/>
          </a:xfrm>
        </p:spPr>
        <p:txBody>
          <a:bodyPr/>
          <a:lstStyle/>
          <a:p>
            <a:pPr lvl="1">
              <a:buNone/>
            </a:pPr>
            <a:r>
              <a:rPr lang="en-US" altLang="ko-KR" dirty="0"/>
              <a:t>&lt;</a:t>
            </a:r>
            <a:r>
              <a:rPr lang="en-US" altLang="ko-KR" dirty="0" err="1"/>
              <a:t>img</a:t>
            </a:r>
            <a:r>
              <a:rPr lang="en-US" altLang="ko-KR" dirty="0"/>
              <a:t> </a:t>
            </a:r>
            <a:r>
              <a:rPr lang="en-US" altLang="ko-KR" dirty="0" err="1"/>
              <a:t>src</a:t>
            </a:r>
            <a:r>
              <a:rPr lang="en-US" altLang="ko-KR" dirty="0"/>
              <a:t>=“</a:t>
            </a:r>
            <a:r>
              <a:rPr lang="ko-KR" altLang="ko-KR" dirty="0"/>
              <a:t>파일이름</a:t>
            </a:r>
            <a:r>
              <a:rPr lang="en-US" altLang="ko-KR" dirty="0"/>
              <a:t>” width=”</a:t>
            </a:r>
            <a:r>
              <a:rPr lang="ko-KR" altLang="ko-KR" dirty="0"/>
              <a:t>크기</a:t>
            </a:r>
            <a:r>
              <a:rPr lang="en-US" altLang="ko-KR" dirty="0"/>
              <a:t>” height=”</a:t>
            </a:r>
            <a:r>
              <a:rPr lang="ko-KR" altLang="ko-KR" dirty="0"/>
              <a:t>크기</a:t>
            </a:r>
            <a:r>
              <a:rPr lang="en-US" altLang="ko-KR" dirty="0"/>
              <a:t>” alt=”</a:t>
            </a:r>
            <a:r>
              <a:rPr lang="ko-KR" altLang="ko-KR" dirty="0"/>
              <a:t>대체 텍스트</a:t>
            </a:r>
            <a:r>
              <a:rPr lang="en-US" altLang="ko-KR" dirty="0"/>
              <a:t>”&gt;</a:t>
            </a:r>
          </a:p>
          <a:p>
            <a:r>
              <a:rPr lang="en-US" altLang="ko-KR" dirty="0"/>
              <a:t>&lt;</a:t>
            </a:r>
            <a:r>
              <a:rPr lang="en-US" altLang="ko-KR" dirty="0" err="1"/>
              <a:t>img</a:t>
            </a:r>
            <a:r>
              <a:rPr lang="en-US" altLang="ko-KR" dirty="0"/>
              <a:t>&gt; </a:t>
            </a:r>
            <a:r>
              <a:rPr lang="ko-KR" altLang="ko-KR" dirty="0"/>
              <a:t>요소의</a:t>
            </a:r>
            <a:r>
              <a:rPr lang="en-US" altLang="ko-KR" dirty="0"/>
              <a:t> </a:t>
            </a:r>
            <a:r>
              <a:rPr lang="en-US" altLang="ko-KR" dirty="0" err="1"/>
              <a:t>src</a:t>
            </a:r>
            <a:r>
              <a:rPr lang="en-US" altLang="ko-KR" dirty="0"/>
              <a:t>, width, height </a:t>
            </a:r>
            <a:r>
              <a:rPr lang="ko-KR" altLang="ko-KR" dirty="0"/>
              <a:t>속성</a:t>
            </a:r>
          </a:p>
          <a:p>
            <a:pPr lvl="1"/>
            <a:r>
              <a:rPr lang="en-US" altLang="ko-KR" dirty="0" err="1"/>
              <a:t>src</a:t>
            </a:r>
            <a:r>
              <a:rPr lang="en-US" altLang="ko-KR" dirty="0"/>
              <a:t> </a:t>
            </a:r>
            <a:r>
              <a:rPr lang="ko-KR" altLang="ko-KR" dirty="0"/>
              <a:t>속성</a:t>
            </a:r>
            <a:r>
              <a:rPr lang="en-US" altLang="ko-KR" dirty="0"/>
              <a:t> :</a:t>
            </a:r>
            <a:r>
              <a:rPr lang="ko-KR" altLang="ko-KR" dirty="0"/>
              <a:t> 이미지 파일의 이름을 지정</a:t>
            </a:r>
            <a:endParaRPr lang="en-US" altLang="ko-KR" dirty="0"/>
          </a:p>
          <a:p>
            <a:pPr lvl="2"/>
            <a:r>
              <a:rPr lang="ko-KR" altLang="ko-KR" dirty="0"/>
              <a:t>파일의 경로</a:t>
            </a:r>
            <a:r>
              <a:rPr lang="en-US" altLang="ko-KR" dirty="0"/>
              <a:t> + </a:t>
            </a:r>
            <a:r>
              <a:rPr lang="ko-KR" altLang="en-US" dirty="0"/>
              <a:t>파일 이름</a:t>
            </a:r>
            <a:endParaRPr lang="en-US" altLang="ko-KR" dirty="0"/>
          </a:p>
          <a:p>
            <a:pPr lvl="1"/>
            <a:r>
              <a:rPr lang="en-US" altLang="ko-KR" dirty="0"/>
              <a:t>width</a:t>
            </a:r>
            <a:r>
              <a:rPr lang="ko-KR" altLang="ko-KR" dirty="0"/>
              <a:t>와</a:t>
            </a:r>
            <a:r>
              <a:rPr lang="en-US" altLang="ko-KR" dirty="0"/>
              <a:t> height </a:t>
            </a:r>
            <a:r>
              <a:rPr lang="ko-KR" altLang="ko-KR" dirty="0"/>
              <a:t>속성</a:t>
            </a:r>
            <a:r>
              <a:rPr lang="en-US" altLang="ko-KR" dirty="0"/>
              <a:t> : </a:t>
            </a:r>
            <a:r>
              <a:rPr lang="ko-KR" altLang="ko-KR" dirty="0"/>
              <a:t>크기를 조정하고 싶을 때 사용</a:t>
            </a:r>
            <a:endParaRPr lang="en-US" altLang="ko-KR" dirty="0"/>
          </a:p>
          <a:p>
            <a:pPr lvl="1"/>
            <a:r>
              <a:rPr lang="ko-KR" altLang="en-US" dirty="0"/>
              <a:t>예</a:t>
            </a:r>
            <a:endParaRPr lang="en-US" altLang="ko-KR" dirty="0"/>
          </a:p>
          <a:p>
            <a:pPr lvl="2">
              <a:buNone/>
            </a:pPr>
            <a:r>
              <a:rPr lang="en-US" altLang="ko-KR" dirty="0"/>
              <a:t>&lt;</a:t>
            </a:r>
            <a:r>
              <a:rPr lang="en-US" altLang="ko-KR" dirty="0" err="1"/>
              <a:t>img</a:t>
            </a:r>
            <a:r>
              <a:rPr lang="en-US" altLang="ko-KR" dirty="0"/>
              <a:t> </a:t>
            </a:r>
            <a:r>
              <a:rPr lang="en-US" altLang="ko-KR" dirty="0" err="1"/>
              <a:t>src</a:t>
            </a:r>
            <a:r>
              <a:rPr lang="en-US" altLang="ko-KR" dirty="0"/>
              <a:t> ="images/IT_intro.jpg"&gt;IT</a:t>
            </a:r>
            <a:r>
              <a:rPr lang="ko-KR" altLang="ko-KR" dirty="0"/>
              <a:t>기술의 이해</a:t>
            </a:r>
          </a:p>
          <a:p>
            <a:pPr lvl="2">
              <a:buNone/>
            </a:pPr>
            <a:r>
              <a:rPr lang="en-US" altLang="ko-KR" dirty="0"/>
              <a:t>&lt;img src ="images/IT_intro.jpg" width="75"&gt;IT</a:t>
            </a:r>
            <a:r>
              <a:rPr lang="ko-KR" altLang="ko-KR" dirty="0"/>
              <a:t>기술의 이해</a:t>
            </a:r>
          </a:p>
          <a:p>
            <a:pPr lvl="2">
              <a:buNone/>
            </a:pPr>
            <a:r>
              <a:rPr lang="en-US" altLang="ko-KR" dirty="0"/>
              <a:t>&lt;img src ="images/IT_intro.jpg" width="75" height="50"&gt;IT</a:t>
            </a:r>
            <a:r>
              <a:rPr lang="ko-KR" altLang="ko-KR" dirty="0"/>
              <a:t>기술의 이해</a:t>
            </a:r>
          </a:p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25</a:t>
            </a:fld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61312" y="4908113"/>
            <a:ext cx="4984176" cy="158476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FE6FF05-C29B-E2F0-1C9C-F35CB20B4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6202A-1BB0-44AF-9580-7CE227E686EC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733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762526" y="779707"/>
            <a:ext cx="10515600" cy="4351338"/>
          </a:xfrm>
        </p:spPr>
        <p:txBody>
          <a:bodyPr/>
          <a:lstStyle/>
          <a:p>
            <a:r>
              <a:rPr lang="en-US" altLang="ko-KR" dirty="0"/>
              <a:t>&lt;</a:t>
            </a:r>
            <a:r>
              <a:rPr lang="en-US" altLang="ko-KR" dirty="0" err="1"/>
              <a:t>img</a:t>
            </a:r>
            <a:r>
              <a:rPr lang="en-US" altLang="ko-KR" dirty="0"/>
              <a:t>&gt; </a:t>
            </a:r>
            <a:r>
              <a:rPr lang="ko-KR" altLang="ko-KR" dirty="0"/>
              <a:t>요소의 </a:t>
            </a:r>
            <a:r>
              <a:rPr lang="en-US" altLang="ko-KR" dirty="0"/>
              <a:t>alt </a:t>
            </a:r>
            <a:r>
              <a:rPr lang="ko-KR" altLang="ko-KR" dirty="0"/>
              <a:t>속성</a:t>
            </a:r>
          </a:p>
          <a:p>
            <a:pPr lvl="1"/>
            <a:r>
              <a:rPr lang="en-US" altLang="ko-KR" dirty="0"/>
              <a:t>“alternate text(</a:t>
            </a:r>
            <a:r>
              <a:rPr lang="ko-KR" altLang="ko-KR" dirty="0"/>
              <a:t>대체 텍스트</a:t>
            </a:r>
            <a:r>
              <a:rPr lang="en-US" altLang="ko-KR" dirty="0"/>
              <a:t>)”</a:t>
            </a:r>
            <a:r>
              <a:rPr lang="ko-KR" altLang="ko-KR" dirty="0"/>
              <a:t>의 약어</a:t>
            </a:r>
            <a:endParaRPr lang="en-US" altLang="ko-KR" dirty="0"/>
          </a:p>
          <a:p>
            <a:pPr lvl="1"/>
            <a:r>
              <a:rPr lang="ko-KR" altLang="ko-KR" dirty="0"/>
              <a:t>이미지에 대한 설명 텍스트를 지정</a:t>
            </a:r>
            <a:endParaRPr lang="en-US" altLang="ko-KR" dirty="0"/>
          </a:p>
          <a:p>
            <a:pPr lvl="2"/>
            <a:r>
              <a:rPr lang="ko-KR" altLang="ko-KR" dirty="0"/>
              <a:t>화면에 이미지를 로드 못할 경우 그 위치에 텍스트가 대신 출력 </a:t>
            </a:r>
            <a:r>
              <a:rPr lang="en-US" altLang="ko-KR" dirty="0"/>
              <a:t> </a:t>
            </a:r>
          </a:p>
          <a:p>
            <a:pPr lvl="2"/>
            <a:r>
              <a:rPr lang="ko-KR" altLang="ko-KR" dirty="0"/>
              <a:t>이미지 파일의 주소가 잘못</a:t>
            </a:r>
            <a:r>
              <a:rPr lang="ko-KR" altLang="en-US" dirty="0"/>
              <a:t>되거나</a:t>
            </a:r>
            <a:r>
              <a:rPr lang="ko-KR" altLang="ko-KR" dirty="0"/>
              <a:t> </a:t>
            </a:r>
            <a:r>
              <a:rPr lang="en-US" altLang="ko-KR" dirty="0"/>
              <a:t>, </a:t>
            </a:r>
            <a:r>
              <a:rPr lang="ko-KR" altLang="ko-KR" dirty="0"/>
              <a:t>인터넷 연결이 너무 느려서 미처 이미지를 표시하지 못하는 경우</a:t>
            </a:r>
            <a:r>
              <a:rPr lang="en-US" altLang="ko-KR" dirty="0"/>
              <a:t> </a:t>
            </a:r>
            <a:r>
              <a:rPr lang="ko-KR" altLang="en-US" dirty="0"/>
              <a:t>등</a:t>
            </a:r>
            <a:endParaRPr lang="en-US" altLang="ko-KR" dirty="0"/>
          </a:p>
          <a:p>
            <a:pPr lvl="2"/>
            <a:r>
              <a:rPr lang="ko-KR" altLang="en-US" dirty="0"/>
              <a:t>예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&lt;</a:t>
            </a:r>
            <a:r>
              <a:rPr lang="en-US" altLang="ko-KR" dirty="0" err="1"/>
              <a:t>img</a:t>
            </a:r>
            <a:r>
              <a:rPr lang="en-US" altLang="ko-KR" dirty="0"/>
              <a:t> </a:t>
            </a:r>
            <a:r>
              <a:rPr lang="en-US" altLang="ko-KR" dirty="0" err="1"/>
              <a:t>src</a:t>
            </a:r>
            <a:r>
              <a:rPr lang="en-US" altLang="ko-KR" dirty="0"/>
              <a:t> =“IT_intro.jpg" </a:t>
            </a:r>
            <a:r>
              <a:rPr lang="en-US" altLang="ko-KR" dirty="0">
                <a:solidFill>
                  <a:srgbClr val="FF0000"/>
                </a:solidFill>
              </a:rPr>
              <a:t>alt=" </a:t>
            </a:r>
            <a:r>
              <a:rPr lang="ko-KR" altLang="ko-KR" dirty="0" err="1">
                <a:solidFill>
                  <a:srgbClr val="FF0000"/>
                </a:solidFill>
              </a:rPr>
              <a:t>책표지</a:t>
            </a:r>
            <a:r>
              <a:rPr lang="en-US" altLang="ko-KR" dirty="0">
                <a:solidFill>
                  <a:srgbClr val="FF0000"/>
                </a:solidFill>
              </a:rPr>
              <a:t>"</a:t>
            </a:r>
            <a:r>
              <a:rPr lang="en-US" altLang="ko-KR" dirty="0"/>
              <a:t> &gt;IT</a:t>
            </a:r>
            <a:r>
              <a:rPr lang="ko-KR" altLang="ko-KR" dirty="0"/>
              <a:t>기술의 이해</a:t>
            </a:r>
          </a:p>
          <a:p>
            <a:pPr>
              <a:buNone/>
            </a:pP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84994" name="Rectangle 2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4993" name="Text Box 12"/>
          <p:cNvSpPr txBox="1">
            <a:spLocks noChangeArrowheads="1"/>
          </p:cNvSpPr>
          <p:nvPr/>
        </p:nvSpPr>
        <p:spPr bwMode="auto">
          <a:xfrm>
            <a:off x="2423592" y="4861990"/>
            <a:ext cx="7344816" cy="864096"/>
          </a:xfrm>
          <a:prstGeom prst="rect">
            <a:avLst/>
          </a:prstGeom>
          <a:solidFill>
            <a:srgbClr val="D6E3BC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ts val="600"/>
              </a:spcAft>
            </a:pPr>
            <a:r>
              <a:rPr kumimoji="1" lang="en-US" altLang="ko-KR" sz="14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한컴바탕" pitchFamily="18" charset="2"/>
              </a:rPr>
              <a:t>[</a:t>
            </a:r>
            <a:r>
              <a:rPr kumimoji="1" lang="ko-KR" altLang="en-US" sz="14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한컴바탕" pitchFamily="18" charset="2"/>
              </a:rPr>
              <a:t>노트</a:t>
            </a:r>
            <a:r>
              <a:rPr kumimoji="1" lang="en-US" altLang="ko-KR" sz="14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한컴바탕" pitchFamily="18" charset="2"/>
              </a:rPr>
              <a:t>] &lt;</a:t>
            </a:r>
            <a:r>
              <a:rPr kumimoji="1" lang="en-US" altLang="ko-KR" sz="1400" dirty="0" err="1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한컴바탕" pitchFamily="18" charset="2"/>
              </a:rPr>
              <a:t>img</a:t>
            </a:r>
            <a:r>
              <a:rPr kumimoji="1" lang="en-US" altLang="ko-KR" sz="14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한컴바탕" pitchFamily="18" charset="2"/>
              </a:rPr>
              <a:t>&gt;</a:t>
            </a:r>
            <a:r>
              <a:rPr kumimoji="1" lang="ko-KR" altLang="en-US" sz="14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한컴바탕" pitchFamily="18" charset="2"/>
              </a:rPr>
              <a:t>의 </a:t>
            </a:r>
            <a:r>
              <a:rPr kumimoji="1" lang="en-US" altLang="ko-KR" sz="14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한컴바탕" pitchFamily="18" charset="2"/>
              </a:rPr>
              <a:t>align </a:t>
            </a:r>
            <a:r>
              <a:rPr kumimoji="1" lang="ko-KR" altLang="en-US" sz="14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한컴바탕" pitchFamily="18" charset="2"/>
              </a:rPr>
              <a:t>속성</a:t>
            </a:r>
            <a:endParaRPr kumimoji="1" lang="en-US" altLang="ko-KR" sz="1400" dirty="0">
              <a:latin typeface="굴림" pitchFamily="50" charset="-127"/>
              <a:ea typeface="굴림" pitchFamily="50" charset="-127"/>
            </a:endParaRPr>
          </a:p>
          <a:p>
            <a:pPr eaLnBrk="0" fontAlgn="base" latinLnBrk="0" hangingPunct="0">
              <a:spcBef>
                <a:spcPct val="0"/>
              </a:spcBef>
              <a:spcAft>
                <a:spcPts val="600"/>
              </a:spcAft>
            </a:pPr>
            <a:r>
              <a:rPr kumimoji="1" lang="ko-KR" altLang="en-US" sz="14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이전 버전의 </a:t>
            </a:r>
            <a:r>
              <a:rPr kumimoji="1" lang="en-US" altLang="ko-KR" sz="14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HTML </a:t>
            </a:r>
            <a:r>
              <a:rPr kumimoji="1" lang="ko-KR" altLang="en-US" sz="14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에서는 </a:t>
            </a:r>
            <a:r>
              <a:rPr kumimoji="1" lang="en-US" altLang="ko-KR" sz="14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&lt;</a:t>
            </a:r>
            <a:r>
              <a:rPr kumimoji="1" lang="en-US" altLang="ko-KR" sz="1400" dirty="0" err="1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img</a:t>
            </a:r>
            <a:r>
              <a:rPr kumimoji="1" lang="en-US" altLang="ko-KR" sz="14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&gt; </a:t>
            </a:r>
            <a:r>
              <a:rPr kumimoji="1" lang="ko-KR" altLang="en-US" sz="14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요소의 </a:t>
            </a:r>
            <a:r>
              <a:rPr kumimoji="1" lang="en-US" altLang="ko-KR" sz="14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align </a:t>
            </a:r>
            <a:r>
              <a:rPr kumimoji="1" lang="ko-KR" altLang="en-US" sz="14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속성으로 이미지 위치를 정렬</a:t>
            </a:r>
            <a:endParaRPr kumimoji="1" lang="en-US" altLang="ko-KR" sz="140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cs typeface="Times New Roman" pitchFamily="18" charset="0"/>
            </a:endParaRPr>
          </a:p>
          <a:p>
            <a:pPr eaLnBrk="0" fontAlgn="base" latinLnBrk="0" hangingPunct="0">
              <a:spcBef>
                <a:spcPct val="0"/>
              </a:spcBef>
              <a:spcAft>
                <a:spcPts val="600"/>
              </a:spcAft>
            </a:pPr>
            <a:r>
              <a:rPr kumimoji="1" lang="en-US" altLang="ko-KR" sz="14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HTML5</a:t>
            </a:r>
            <a:r>
              <a:rPr kumimoji="1" lang="ko-KR" altLang="en-US" sz="14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에서는 </a:t>
            </a:r>
            <a:r>
              <a:rPr kumimoji="1" lang="en-US" altLang="ko-KR" sz="14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&lt;</a:t>
            </a:r>
            <a:r>
              <a:rPr kumimoji="1" lang="en-US" altLang="ko-KR" sz="1400" dirty="0" err="1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img</a:t>
            </a:r>
            <a:r>
              <a:rPr kumimoji="1" lang="en-US" altLang="ko-KR" sz="14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&gt; </a:t>
            </a:r>
            <a:r>
              <a:rPr kumimoji="1" lang="ko-KR" altLang="en-US" sz="14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요소에서 </a:t>
            </a:r>
            <a:r>
              <a:rPr kumimoji="1" lang="en-US" altLang="ko-KR" sz="14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CSS</a:t>
            </a:r>
            <a:r>
              <a:rPr kumimoji="1" lang="ko-KR" altLang="en-US" sz="14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cs typeface="Times New Roman" pitchFamily="18" charset="0"/>
              </a:rPr>
              <a:t> 스타일지정으로 위치를 설정하도록 권장</a:t>
            </a:r>
            <a:endParaRPr kumimoji="1" lang="en-US" altLang="ko-KR" sz="1400" dirty="0"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30630" y="3428999"/>
            <a:ext cx="5534109" cy="116191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38E027-D5F0-6FAA-5254-98B08B850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02BB6-C161-4CA3-AA3E-45375A60A817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534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&lt;figure&gt;, &lt;</a:t>
            </a:r>
            <a:r>
              <a:rPr lang="en-US" altLang="ko-KR" dirty="0" err="1"/>
              <a:t>figcaption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838200" y="1499618"/>
            <a:ext cx="10515600" cy="4913793"/>
          </a:xfrm>
        </p:spPr>
        <p:txBody>
          <a:bodyPr>
            <a:noAutofit/>
          </a:bodyPr>
          <a:lstStyle/>
          <a:p>
            <a:r>
              <a:rPr lang="en-US" altLang="ko-KR" dirty="0"/>
              <a:t>&lt;figure&gt; </a:t>
            </a:r>
            <a:r>
              <a:rPr lang="ko-KR" altLang="ko-KR" dirty="0"/>
              <a:t>요소</a:t>
            </a:r>
            <a:endParaRPr lang="en-US" altLang="ko-KR" dirty="0"/>
          </a:p>
          <a:p>
            <a:pPr lvl="1"/>
            <a:r>
              <a:rPr lang="ko-KR" altLang="ko-KR" dirty="0"/>
              <a:t>그림</a:t>
            </a:r>
            <a:r>
              <a:rPr lang="en-US" altLang="ko-KR" dirty="0"/>
              <a:t>, </a:t>
            </a:r>
            <a:r>
              <a:rPr lang="ko-KR" altLang="ko-KR" dirty="0"/>
              <a:t>사진</a:t>
            </a:r>
            <a:r>
              <a:rPr lang="en-US" altLang="ko-KR" dirty="0"/>
              <a:t>, </a:t>
            </a:r>
            <a:r>
              <a:rPr lang="ko-KR" altLang="ko-KR" dirty="0"/>
              <a:t>다이어그램과 텍스트 등의 콘텐츠를 함께 묶어서 하나의 독립된 단위로 취급하고 싶을 때 사용</a:t>
            </a:r>
            <a:endParaRPr lang="en-US" altLang="ko-KR" dirty="0"/>
          </a:p>
          <a:p>
            <a:r>
              <a:rPr lang="en-US" altLang="ko-KR" dirty="0"/>
              <a:t>&lt;</a:t>
            </a:r>
            <a:r>
              <a:rPr lang="en-US" altLang="ko-KR" dirty="0" err="1"/>
              <a:t>figcaption</a:t>
            </a:r>
            <a:r>
              <a:rPr lang="en-US" altLang="ko-KR" dirty="0"/>
              <a:t>&gt; </a:t>
            </a:r>
            <a:r>
              <a:rPr lang="ko-KR" altLang="ko-KR" dirty="0"/>
              <a:t>요소</a:t>
            </a:r>
            <a:endParaRPr lang="en-US" altLang="ko-KR" dirty="0"/>
          </a:p>
          <a:p>
            <a:pPr lvl="1"/>
            <a:r>
              <a:rPr lang="en-US" altLang="ko-KR" dirty="0"/>
              <a:t>&lt;figure&gt; </a:t>
            </a:r>
            <a:r>
              <a:rPr lang="ko-KR" altLang="ko-KR" dirty="0"/>
              <a:t>요소를 위한 제목을 표현</a:t>
            </a:r>
            <a:r>
              <a:rPr lang="en-US" altLang="ko-KR" dirty="0"/>
              <a:t>, &lt;figure&gt; </a:t>
            </a:r>
            <a:r>
              <a:rPr lang="ko-KR" altLang="ko-KR" dirty="0"/>
              <a:t>요소 내에 위치</a:t>
            </a:r>
            <a:endParaRPr lang="en-US" altLang="ko-KR" dirty="0"/>
          </a:p>
          <a:p>
            <a:pPr lvl="1">
              <a:buNone/>
            </a:pP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ko-KR" dirty="0"/>
              <a:t>이미지에 하이퍼링크 연결</a:t>
            </a:r>
            <a:endParaRPr lang="en-US" altLang="ko-KR" dirty="0"/>
          </a:p>
          <a:p>
            <a:pPr lvl="2">
              <a:buNone/>
            </a:pPr>
            <a:r>
              <a:rPr lang="en-US" altLang="ko-KR" dirty="0"/>
              <a:t>&lt;a </a:t>
            </a:r>
            <a:r>
              <a:rPr lang="en-US" altLang="ko-KR" dirty="0" err="1"/>
              <a:t>href</a:t>
            </a:r>
            <a:r>
              <a:rPr lang="en-US" altLang="ko-KR" dirty="0"/>
              <a:t> =”</a:t>
            </a:r>
            <a:r>
              <a:rPr lang="ko-KR" altLang="ko-KR" dirty="0"/>
              <a:t>링크할 곳의 파일이름</a:t>
            </a:r>
            <a:r>
              <a:rPr lang="en-US" altLang="ko-KR" dirty="0"/>
              <a:t>”&gt;&lt;</a:t>
            </a:r>
            <a:r>
              <a:rPr lang="en-US" altLang="ko-KR" dirty="0" err="1"/>
              <a:t>img</a:t>
            </a:r>
            <a:r>
              <a:rPr lang="en-US" altLang="ko-KR" dirty="0"/>
              <a:t> </a:t>
            </a:r>
            <a:r>
              <a:rPr lang="en-US" altLang="ko-KR" dirty="0" err="1"/>
              <a:t>src</a:t>
            </a:r>
            <a:r>
              <a:rPr lang="en-US" altLang="ko-KR" dirty="0"/>
              <a:t>=”</a:t>
            </a:r>
            <a:r>
              <a:rPr lang="ko-KR" altLang="ko-KR" dirty="0"/>
              <a:t>이미지 파일이름</a:t>
            </a:r>
            <a:r>
              <a:rPr lang="en-US" altLang="ko-KR" dirty="0"/>
              <a:t>”&gt;&lt;/a&gt;</a:t>
            </a:r>
            <a:endParaRPr lang="ko-KR" altLang="ko-KR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27</a:t>
            </a:fld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207568" y="3717033"/>
            <a:ext cx="4896544" cy="1384995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fontAlgn="base"/>
            <a:r>
              <a:rPr lang="en-US" altLang="ko-KR" sz="1200" dirty="0">
                <a:solidFill>
                  <a:srgbClr val="FF0000"/>
                </a:solidFill>
              </a:rPr>
              <a:t>&lt;figure&gt;</a:t>
            </a:r>
            <a:endParaRPr lang="ko-KR" altLang="ko-KR" sz="1200" dirty="0">
              <a:solidFill>
                <a:srgbClr val="FF0000"/>
              </a:solidFill>
            </a:endParaRPr>
          </a:p>
          <a:p>
            <a:pPr fontAlgn="base"/>
            <a:r>
              <a:rPr lang="en-US" altLang="ko-KR" sz="1200" dirty="0"/>
              <a:t>    &lt;table&gt; &lt;</a:t>
            </a:r>
            <a:r>
              <a:rPr lang="en-US" altLang="ko-KR" sz="1200" dirty="0" err="1"/>
              <a:t>tr</a:t>
            </a:r>
            <a:r>
              <a:rPr lang="en-US" altLang="ko-KR" sz="1200" dirty="0"/>
              <a:t>&gt;</a:t>
            </a:r>
            <a:endParaRPr lang="ko-KR" altLang="ko-KR" sz="1200" dirty="0"/>
          </a:p>
          <a:p>
            <a:pPr fontAlgn="base"/>
            <a:r>
              <a:rPr lang="en-US" altLang="ko-KR" sz="1200" dirty="0"/>
              <a:t>    &lt;td&gt;&lt;</a:t>
            </a:r>
            <a:r>
              <a:rPr lang="en-US" altLang="ko-KR" sz="1200" dirty="0" err="1"/>
              <a:t>img</a:t>
            </a:r>
            <a:r>
              <a:rPr lang="en-US" altLang="ko-KR" sz="1200" dirty="0"/>
              <a:t> </a:t>
            </a:r>
            <a:r>
              <a:rPr lang="en-US" altLang="ko-KR" sz="1200" dirty="0" err="1"/>
              <a:t>src</a:t>
            </a:r>
            <a:r>
              <a:rPr lang="en-US" altLang="ko-KR" sz="1200" dirty="0"/>
              <a:t>="IT_intro.jpg" alt="</a:t>
            </a:r>
            <a:r>
              <a:rPr lang="ko-KR" altLang="ko-KR" sz="1200" dirty="0" err="1"/>
              <a:t>책표지</a:t>
            </a:r>
            <a:r>
              <a:rPr lang="en-US" altLang="ko-KR" sz="1200" dirty="0"/>
              <a:t>" width="75"&gt;&lt;/td&gt;</a:t>
            </a:r>
            <a:endParaRPr lang="ko-KR" altLang="ko-KR" sz="1200" dirty="0"/>
          </a:p>
          <a:p>
            <a:pPr fontAlgn="base"/>
            <a:r>
              <a:rPr lang="en-US" altLang="ko-KR" sz="1200" dirty="0"/>
              <a:t>        &lt;td&gt;IT</a:t>
            </a:r>
            <a:r>
              <a:rPr lang="ko-KR" altLang="ko-KR" sz="1200" dirty="0"/>
              <a:t>기술의 이해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</a:t>
            </a:r>
            <a:r>
              <a:rPr lang="ko-KR" altLang="ko-KR" sz="1200" dirty="0"/>
              <a:t>최윤철</a:t>
            </a:r>
            <a:r>
              <a:rPr lang="en-US" altLang="ko-KR" sz="1200" dirty="0"/>
              <a:t>, </a:t>
            </a:r>
            <a:r>
              <a:rPr lang="ko-KR" altLang="ko-KR" sz="1200" dirty="0"/>
              <a:t>임순범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</a:t>
            </a:r>
            <a:r>
              <a:rPr lang="ko-KR" altLang="ko-KR" sz="1200" dirty="0" err="1"/>
              <a:t>생능출판사</a:t>
            </a:r>
            <a:r>
              <a:rPr lang="en-US" altLang="ko-KR" sz="1200" dirty="0"/>
              <a:t>&lt;/td&gt;</a:t>
            </a:r>
            <a:endParaRPr lang="ko-KR" altLang="ko-KR" sz="1200" dirty="0"/>
          </a:p>
          <a:p>
            <a:pPr fontAlgn="base"/>
            <a:r>
              <a:rPr lang="en-US" altLang="ko-KR" sz="1200" dirty="0"/>
              <a:t>    &lt;/</a:t>
            </a:r>
            <a:r>
              <a:rPr lang="en-US" altLang="ko-KR" sz="1200" dirty="0" err="1"/>
              <a:t>tr</a:t>
            </a:r>
            <a:r>
              <a:rPr lang="en-US" altLang="ko-KR" sz="1200" dirty="0"/>
              <a:t>&gt; &lt;/table&gt;</a:t>
            </a:r>
            <a:endParaRPr lang="ko-KR" altLang="ko-KR" sz="1200" dirty="0"/>
          </a:p>
          <a:p>
            <a:pPr fontAlgn="base"/>
            <a:r>
              <a:rPr lang="en-US" altLang="ko-KR" sz="1200" dirty="0"/>
              <a:t>     </a:t>
            </a:r>
            <a:r>
              <a:rPr lang="en-US" altLang="ko-KR" sz="1200" dirty="0">
                <a:solidFill>
                  <a:srgbClr val="FF0000"/>
                </a:solidFill>
              </a:rPr>
              <a:t>&lt;</a:t>
            </a:r>
            <a:r>
              <a:rPr lang="en-US" altLang="ko-KR" sz="1200" dirty="0" err="1">
                <a:solidFill>
                  <a:srgbClr val="FF0000"/>
                </a:solidFill>
              </a:rPr>
              <a:t>figcaption</a:t>
            </a:r>
            <a:r>
              <a:rPr lang="en-US" altLang="ko-KR" sz="1200" dirty="0">
                <a:solidFill>
                  <a:srgbClr val="FF0000"/>
                </a:solidFill>
              </a:rPr>
              <a:t>&gt;</a:t>
            </a:r>
            <a:r>
              <a:rPr lang="en-US" altLang="ko-KR" sz="1200" dirty="0"/>
              <a:t>[</a:t>
            </a:r>
            <a:r>
              <a:rPr lang="ko-KR" altLang="ko-KR" sz="1200" dirty="0"/>
              <a:t>그림</a:t>
            </a:r>
            <a:r>
              <a:rPr lang="en-US" altLang="ko-KR" sz="1200" dirty="0"/>
              <a:t> 1] </a:t>
            </a:r>
            <a:r>
              <a:rPr lang="ko-KR" altLang="ko-KR" sz="1200" dirty="0"/>
              <a:t>책 소개</a:t>
            </a:r>
            <a:r>
              <a:rPr lang="en-US" altLang="ko-KR" sz="1200" dirty="0">
                <a:solidFill>
                  <a:srgbClr val="FF0000"/>
                </a:solidFill>
              </a:rPr>
              <a:t>&lt;/</a:t>
            </a:r>
            <a:r>
              <a:rPr lang="en-US" altLang="ko-KR" sz="1200" dirty="0" err="1">
                <a:solidFill>
                  <a:srgbClr val="FF0000"/>
                </a:solidFill>
              </a:rPr>
              <a:t>figcaption</a:t>
            </a:r>
            <a:r>
              <a:rPr lang="en-US" altLang="ko-KR" sz="1200" dirty="0">
                <a:solidFill>
                  <a:srgbClr val="FF0000"/>
                </a:solidFill>
              </a:rPr>
              <a:t>&gt;</a:t>
            </a:r>
            <a:endParaRPr lang="ko-KR" altLang="ko-KR" sz="1200" dirty="0">
              <a:solidFill>
                <a:srgbClr val="FF0000"/>
              </a:solidFill>
            </a:endParaRPr>
          </a:p>
          <a:p>
            <a:pPr fontAlgn="base"/>
            <a:r>
              <a:rPr lang="en-US" altLang="ko-KR" sz="1200" dirty="0">
                <a:solidFill>
                  <a:srgbClr val="FF0000"/>
                </a:solidFill>
              </a:rPr>
              <a:t>  &lt;/figure&gt;</a:t>
            </a:r>
            <a:endParaRPr lang="ko-KR" altLang="ko-KR" sz="1200" dirty="0">
              <a:solidFill>
                <a:srgbClr val="FF0000"/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136" y="3675288"/>
            <a:ext cx="3093334" cy="14098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AFD8E0B-21D2-6E3B-E4D7-88201FB57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ED186-A021-4284-A26E-DCE4CAC99D29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 </a:t>
            </a:r>
            <a:r>
              <a:rPr lang="ko-KR" altLang="en-US" dirty="0"/>
              <a:t>이미지 삽입 예제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28</a:t>
            </a:fld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50168" y="1576696"/>
            <a:ext cx="7776864" cy="4893647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latinLnBrk="0"/>
            <a:r>
              <a:rPr lang="en-US" altLang="ko-KR" sz="1400" dirty="0"/>
              <a:t>…  </a:t>
            </a:r>
          </a:p>
          <a:p>
            <a:pPr latinLnBrk="0"/>
            <a:r>
              <a:rPr lang="en-US" altLang="ko-KR" sz="1400" dirty="0"/>
              <a:t>  &lt;table border="1"&gt; …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&lt;</a:t>
            </a:r>
            <a:r>
              <a:rPr lang="en-US" altLang="ko-KR" sz="1400" dirty="0" err="1"/>
              <a:t>tr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  &lt;td&gt;</a:t>
            </a:r>
            <a:endParaRPr lang="ko-KR" altLang="ko-KR" sz="1400" dirty="0"/>
          </a:p>
          <a:p>
            <a:pPr latinLnBrk="0"/>
            <a:r>
              <a:rPr lang="en-US" altLang="ko-KR" sz="1400" dirty="0">
                <a:solidFill>
                  <a:srgbClr val="FF0000"/>
                </a:solidFill>
              </a:rPr>
              <a:t>        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&lt;figure&gt;</a:t>
            </a:r>
            <a:endParaRPr lang="ko-KR" altLang="ko-KR" sz="1400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latinLnBrk="0"/>
            <a:r>
              <a:rPr lang="en-US" altLang="ko-KR" sz="1400" dirty="0">
                <a:solidFill>
                  <a:srgbClr val="FF0000"/>
                </a:solidFill>
              </a:rPr>
              <a:t>          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&lt;a </a:t>
            </a:r>
            <a:r>
              <a:rPr lang="en-US" altLang="ko-KR" sz="1400" dirty="0" err="1">
                <a:solidFill>
                  <a:srgbClr val="FF0000"/>
                </a:solidFill>
                <a:highlight>
                  <a:srgbClr val="FFFF00"/>
                </a:highlight>
              </a:rPr>
              <a:t>href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="http://book.naver.com/bookdb/book_detail.nhn?bid=5339292"&gt;</a:t>
            </a:r>
            <a:endParaRPr lang="ko-KR" altLang="ko-KR" sz="1400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latinLnBrk="0"/>
            <a:r>
              <a:rPr lang="en-US" altLang="ko-KR" sz="1400" dirty="0">
                <a:solidFill>
                  <a:srgbClr val="FF0000"/>
                </a:solidFill>
              </a:rPr>
              <a:t>          &lt;</a:t>
            </a:r>
            <a:r>
              <a:rPr lang="en-US" altLang="ko-KR" sz="1400" dirty="0" err="1">
                <a:solidFill>
                  <a:srgbClr val="FF0000"/>
                </a:solidFill>
              </a:rPr>
              <a:t>img</a:t>
            </a:r>
            <a:r>
              <a:rPr lang="en-US" altLang="ko-KR" sz="1400" dirty="0">
                <a:solidFill>
                  <a:srgbClr val="FF0000"/>
                </a:solidFill>
              </a:rPr>
              <a:t> </a:t>
            </a:r>
            <a:r>
              <a:rPr lang="en-US" altLang="ko-KR" sz="1400" dirty="0" err="1">
                <a:solidFill>
                  <a:srgbClr val="FF0000"/>
                </a:solidFill>
              </a:rPr>
              <a:t>src</a:t>
            </a:r>
            <a:r>
              <a:rPr lang="en-US" altLang="ko-KR" sz="1400" dirty="0">
                <a:solidFill>
                  <a:srgbClr val="FF0000"/>
                </a:solidFill>
              </a:rPr>
              <a:t>=“IT_intro.jpg" 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alt="</a:t>
            </a:r>
            <a:r>
              <a:rPr lang="ko-KR" altLang="ko-KR" sz="1400" dirty="0" err="1">
                <a:solidFill>
                  <a:srgbClr val="FF0000"/>
                </a:solidFill>
                <a:highlight>
                  <a:srgbClr val="FFFF00"/>
                </a:highlight>
              </a:rPr>
              <a:t>책표지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"</a:t>
            </a:r>
            <a:r>
              <a:rPr lang="en-US" altLang="ko-KR" sz="1400" dirty="0">
                <a:solidFill>
                  <a:srgbClr val="FF0000"/>
                </a:solidFill>
              </a:rPr>
              <a:t> width=“75"&gt;&lt;</a:t>
            </a:r>
            <a:r>
              <a:rPr lang="en-US" altLang="ko-KR" sz="1400" dirty="0" err="1">
                <a:solidFill>
                  <a:srgbClr val="FF0000"/>
                </a:solidFill>
              </a:rPr>
              <a:t>br</a:t>
            </a:r>
            <a:r>
              <a:rPr lang="en-US" altLang="ko-KR" sz="1400" dirty="0">
                <a:solidFill>
                  <a:srgbClr val="FF0000"/>
                </a:solidFill>
              </a:rPr>
              <a:t>&gt;</a:t>
            </a:r>
            <a:endParaRPr lang="ko-KR" altLang="ko-KR" sz="1400" dirty="0">
              <a:solidFill>
                <a:srgbClr val="FF0000"/>
              </a:solidFill>
            </a:endParaRPr>
          </a:p>
          <a:p>
            <a:pPr latinLnBrk="0"/>
            <a:r>
              <a:rPr lang="en-US" altLang="ko-KR" sz="1400" dirty="0">
                <a:solidFill>
                  <a:srgbClr val="FF0000"/>
                </a:solidFill>
              </a:rPr>
              <a:t>          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&lt;</a:t>
            </a:r>
            <a:r>
              <a:rPr lang="en-US" altLang="ko-KR" sz="1400" dirty="0" err="1">
                <a:solidFill>
                  <a:srgbClr val="FF0000"/>
                </a:solidFill>
                <a:highlight>
                  <a:srgbClr val="FFFF00"/>
                </a:highlight>
              </a:rPr>
              <a:t>figcation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&gt; IT</a:t>
            </a:r>
            <a:r>
              <a:rPr lang="ko-KR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기술의 이해 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&lt;/</a:t>
            </a:r>
            <a:r>
              <a:rPr lang="en-US" altLang="ko-KR" sz="1400" dirty="0" err="1">
                <a:solidFill>
                  <a:srgbClr val="FF0000"/>
                </a:solidFill>
                <a:highlight>
                  <a:srgbClr val="FFFF00"/>
                </a:highlight>
              </a:rPr>
              <a:t>figcation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&gt;</a:t>
            </a:r>
            <a:r>
              <a:rPr lang="en-US" altLang="ko-KR" sz="1400" dirty="0">
                <a:solidFill>
                  <a:srgbClr val="FF0000"/>
                </a:solidFill>
              </a:rPr>
              <a:t>&lt;/a&gt;</a:t>
            </a:r>
            <a:endParaRPr lang="ko-KR" altLang="ko-KR" sz="1400" dirty="0">
              <a:solidFill>
                <a:srgbClr val="FF0000"/>
              </a:solidFill>
            </a:endParaRPr>
          </a:p>
          <a:p>
            <a:pPr latinLnBrk="0"/>
            <a:r>
              <a:rPr lang="en-US" altLang="ko-KR" sz="1400" dirty="0">
                <a:solidFill>
                  <a:srgbClr val="FF0000"/>
                </a:solidFill>
              </a:rPr>
              <a:t>        &lt;/figure&gt;</a:t>
            </a:r>
            <a:endParaRPr lang="ko-KR" altLang="ko-KR" sz="1400" dirty="0">
              <a:solidFill>
                <a:srgbClr val="FF0000"/>
              </a:solidFill>
            </a:endParaRPr>
          </a:p>
          <a:p>
            <a:pPr latinLnBrk="0"/>
            <a:r>
              <a:rPr lang="en-US" altLang="ko-KR" sz="1400" dirty="0"/>
              <a:t>      &lt;/td&gt;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  &lt;td&gt; </a:t>
            </a:r>
            <a:r>
              <a:rPr lang="ko-KR" altLang="ko-KR" sz="1400" dirty="0"/>
              <a:t>최윤철</a:t>
            </a:r>
            <a:r>
              <a:rPr lang="en-US" altLang="ko-KR" sz="1400" dirty="0"/>
              <a:t>, </a:t>
            </a:r>
            <a:r>
              <a:rPr lang="ko-KR" altLang="ko-KR" sz="1400" dirty="0"/>
              <a:t>임순범</a:t>
            </a:r>
            <a:r>
              <a:rPr lang="en-US" altLang="ko-KR" sz="1400" dirty="0"/>
              <a:t>,</a:t>
            </a:r>
            <a:r>
              <a:rPr lang="ko-KR" altLang="ko-KR" sz="1400" dirty="0"/>
              <a:t> </a:t>
            </a:r>
            <a:r>
              <a:rPr lang="ko-KR" altLang="ko-KR" sz="1400" dirty="0" err="1"/>
              <a:t>한탁돈</a:t>
            </a:r>
            <a:r>
              <a:rPr lang="ko-KR" altLang="ko-KR" sz="1400" dirty="0"/>
              <a:t>  공저</a:t>
            </a:r>
            <a:r>
              <a:rPr lang="en-US" altLang="ko-KR" sz="1400" dirty="0"/>
              <a:t> &lt;/td&gt; </a:t>
            </a:r>
          </a:p>
          <a:p>
            <a:pPr latinLnBrk="0"/>
            <a:r>
              <a:rPr lang="en-US" altLang="ko-KR" sz="1400" dirty="0"/>
              <a:t>      &lt;td&gt; </a:t>
            </a:r>
            <a:r>
              <a:rPr lang="ko-KR" altLang="ko-KR" sz="1400" dirty="0" err="1"/>
              <a:t>생능출판사</a:t>
            </a:r>
            <a:r>
              <a:rPr lang="en-US" altLang="ko-KR" sz="1400" dirty="0"/>
              <a:t> &lt;/td&gt;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&lt;/</a:t>
            </a:r>
            <a:r>
              <a:rPr lang="en-US" altLang="ko-KR" sz="1400" dirty="0" err="1"/>
              <a:t>tr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&lt;</a:t>
            </a:r>
            <a:r>
              <a:rPr lang="en-US" altLang="ko-KR" sz="1400" dirty="0" err="1"/>
              <a:t>tr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  &lt;td&gt;</a:t>
            </a:r>
            <a:endParaRPr lang="ko-KR" altLang="ko-KR" sz="1400" dirty="0"/>
          </a:p>
          <a:p>
            <a:pPr latinLnBrk="0"/>
            <a:r>
              <a:rPr lang="en-US" altLang="ko-KR" sz="1400" dirty="0">
                <a:solidFill>
                  <a:srgbClr val="FF0000"/>
                </a:solidFill>
              </a:rPr>
              <a:t>        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&lt;figure&gt;</a:t>
            </a:r>
            <a:endParaRPr lang="ko-KR" altLang="ko-KR" sz="1400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latinLnBrk="0"/>
            <a:r>
              <a:rPr lang="en-US" altLang="ko-KR" sz="1400" dirty="0">
                <a:solidFill>
                  <a:srgbClr val="FF0000"/>
                </a:solidFill>
              </a:rPr>
              <a:t>          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&lt;a </a:t>
            </a:r>
            <a:r>
              <a:rPr lang="en-US" altLang="ko-KR" sz="1400" dirty="0" err="1">
                <a:solidFill>
                  <a:srgbClr val="FF0000"/>
                </a:solidFill>
                <a:highlight>
                  <a:srgbClr val="FFFF00"/>
                </a:highlight>
              </a:rPr>
              <a:t>href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="http://book.naver.com/bookdb/book_detail.nhn?bid=6746965"&gt;</a:t>
            </a:r>
            <a:endParaRPr lang="ko-KR" altLang="ko-KR" sz="1400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latinLnBrk="0"/>
            <a:r>
              <a:rPr lang="en-US" altLang="ko-KR" sz="1400" dirty="0">
                <a:solidFill>
                  <a:srgbClr val="FF0000"/>
                </a:solidFill>
              </a:rPr>
              <a:t>          &lt;</a:t>
            </a:r>
            <a:r>
              <a:rPr lang="en-US" altLang="ko-KR" sz="1400" dirty="0" err="1">
                <a:solidFill>
                  <a:srgbClr val="FF0000"/>
                </a:solidFill>
              </a:rPr>
              <a:t>img</a:t>
            </a:r>
            <a:r>
              <a:rPr lang="en-US" altLang="ko-KR" sz="1400" dirty="0">
                <a:solidFill>
                  <a:srgbClr val="FF0000"/>
                </a:solidFill>
              </a:rPr>
              <a:t> </a:t>
            </a:r>
            <a:r>
              <a:rPr lang="en-US" altLang="ko-KR" sz="1400" dirty="0" err="1">
                <a:solidFill>
                  <a:srgbClr val="FF0000"/>
                </a:solidFill>
              </a:rPr>
              <a:t>src</a:t>
            </a:r>
            <a:r>
              <a:rPr lang="en-US" altLang="ko-KR" sz="1400" dirty="0">
                <a:solidFill>
                  <a:srgbClr val="FF0000"/>
                </a:solidFill>
              </a:rPr>
              <a:t>="steve.jpg" 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alt="</a:t>
            </a:r>
            <a:r>
              <a:rPr lang="ko-KR" altLang="ko-KR" sz="1400" dirty="0" err="1">
                <a:solidFill>
                  <a:srgbClr val="FF0000"/>
                </a:solidFill>
                <a:highlight>
                  <a:srgbClr val="FFFF00"/>
                </a:highlight>
              </a:rPr>
              <a:t>책표지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"</a:t>
            </a:r>
            <a:r>
              <a:rPr lang="en-US" altLang="ko-KR" sz="1400" dirty="0">
                <a:solidFill>
                  <a:srgbClr val="FF0000"/>
                </a:solidFill>
              </a:rPr>
              <a:t> width="66" height="90"&gt;&lt;</a:t>
            </a:r>
            <a:r>
              <a:rPr lang="en-US" altLang="ko-KR" sz="1400" dirty="0" err="1">
                <a:solidFill>
                  <a:srgbClr val="FF0000"/>
                </a:solidFill>
              </a:rPr>
              <a:t>br</a:t>
            </a:r>
            <a:r>
              <a:rPr lang="en-US" altLang="ko-KR" sz="1400" dirty="0">
                <a:solidFill>
                  <a:srgbClr val="FF0000"/>
                </a:solidFill>
              </a:rPr>
              <a:t>&gt;</a:t>
            </a:r>
            <a:endParaRPr lang="ko-KR" altLang="ko-KR" sz="1400" dirty="0">
              <a:solidFill>
                <a:srgbClr val="FF0000"/>
              </a:solidFill>
            </a:endParaRPr>
          </a:p>
          <a:p>
            <a:pPr latinLnBrk="0"/>
            <a:r>
              <a:rPr lang="en-US" altLang="ko-KR" sz="1400" dirty="0">
                <a:solidFill>
                  <a:srgbClr val="FF0000"/>
                </a:solidFill>
              </a:rPr>
              <a:t>          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&lt;</a:t>
            </a:r>
            <a:r>
              <a:rPr lang="en-US" altLang="ko-KR" sz="1400" dirty="0" err="1">
                <a:solidFill>
                  <a:srgbClr val="FF0000"/>
                </a:solidFill>
                <a:highlight>
                  <a:srgbClr val="FFFF00"/>
                </a:highlight>
              </a:rPr>
              <a:t>figcation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&gt; </a:t>
            </a:r>
            <a:r>
              <a:rPr lang="ko-KR" altLang="ko-KR" sz="1400" dirty="0" err="1">
                <a:solidFill>
                  <a:srgbClr val="FF0000"/>
                </a:solidFill>
                <a:highlight>
                  <a:srgbClr val="FFFF00"/>
                </a:highlight>
              </a:rPr>
              <a:t>스티브</a:t>
            </a:r>
            <a:r>
              <a:rPr lang="ko-KR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ko-KR" altLang="ko-KR" sz="1400" dirty="0" err="1">
                <a:solidFill>
                  <a:srgbClr val="FF0000"/>
                </a:solidFill>
                <a:highlight>
                  <a:srgbClr val="FFFF00"/>
                </a:highlight>
              </a:rPr>
              <a:t>잡스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&lt;/</a:t>
            </a:r>
            <a:r>
              <a:rPr lang="en-US" altLang="ko-KR" sz="1400" dirty="0" err="1">
                <a:solidFill>
                  <a:srgbClr val="FF0000"/>
                </a:solidFill>
                <a:highlight>
                  <a:srgbClr val="FFFF00"/>
                </a:highlight>
              </a:rPr>
              <a:t>figcation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&gt;</a:t>
            </a:r>
            <a:r>
              <a:rPr lang="en-US" altLang="ko-KR" sz="1400" dirty="0">
                <a:solidFill>
                  <a:srgbClr val="FF0000"/>
                </a:solidFill>
              </a:rPr>
              <a:t>&lt;/a&gt;</a:t>
            </a:r>
            <a:endParaRPr lang="ko-KR" altLang="ko-KR" sz="1400" dirty="0">
              <a:solidFill>
                <a:srgbClr val="FF0000"/>
              </a:solidFill>
            </a:endParaRPr>
          </a:p>
          <a:p>
            <a:pPr latinLnBrk="0"/>
            <a:r>
              <a:rPr lang="en-US" altLang="ko-KR" sz="1400" dirty="0">
                <a:solidFill>
                  <a:srgbClr val="FF0000"/>
                </a:solidFill>
              </a:rPr>
              <a:t>        &lt;/figure&gt;</a:t>
            </a:r>
            <a:endParaRPr lang="ko-KR" altLang="ko-KR" sz="1400" dirty="0">
              <a:solidFill>
                <a:srgbClr val="FF0000"/>
              </a:solidFill>
            </a:endParaRPr>
          </a:p>
          <a:p>
            <a:pPr latinLnBrk="0"/>
            <a:r>
              <a:rPr lang="en-US" altLang="ko-KR" sz="1400" dirty="0"/>
              <a:t>      &lt;/td&gt;</a:t>
            </a:r>
          </a:p>
          <a:p>
            <a:pPr latinLnBrk="0"/>
            <a:r>
              <a:rPr lang="en-US" altLang="ko-KR" sz="1400" dirty="0"/>
              <a:t>     … </a:t>
            </a:r>
            <a:endParaRPr lang="ko-KR" altLang="en-US" sz="1400" dirty="0">
              <a:latin typeface="나눔고딕코딩" pitchFamily="49" charset="-127"/>
              <a:ea typeface="나눔고딕코딩" pitchFamily="49" charset="-127"/>
            </a:endParaRPr>
          </a:p>
        </p:txBody>
      </p:sp>
      <p:pic>
        <p:nvPicPr>
          <p:cNvPr id="15" name="내용 개체 틀 2">
            <a:extLst>
              <a:ext uri="{FF2B5EF4-FFF2-40B4-BE49-F238E27FC236}">
                <a16:creationId xmlns:a16="http://schemas.microsoft.com/office/drawing/2014/main" id="{9483BBF9-5882-4480-BF55-7E751DC6CE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4786" y="2719014"/>
            <a:ext cx="2374145" cy="2322535"/>
          </a:xfrm>
        </p:spPr>
      </p:pic>
      <p:grpSp>
        <p:nvGrpSpPr>
          <p:cNvPr id="10" name="그룹 9"/>
          <p:cNvGrpSpPr/>
          <p:nvPr/>
        </p:nvGrpSpPr>
        <p:grpSpPr>
          <a:xfrm>
            <a:off x="6949832" y="2939486"/>
            <a:ext cx="2731236" cy="1247576"/>
            <a:chOff x="1204317" y="3979218"/>
            <a:chExt cx="2581645" cy="1247576"/>
          </a:xfrm>
        </p:grpSpPr>
        <p:sp>
          <p:nvSpPr>
            <p:cNvPr id="11" name="Freeform 1"/>
            <p:cNvSpPr>
              <a:spLocks/>
            </p:cNvSpPr>
            <p:nvPr/>
          </p:nvSpPr>
          <p:spPr bwMode="auto">
            <a:xfrm rot="20225663">
              <a:off x="1931421" y="4305807"/>
              <a:ext cx="1854541" cy="16894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75" y="600"/>
                </a:cxn>
                <a:cxn ang="0">
                  <a:pos x="2280" y="795"/>
                </a:cxn>
                <a:cxn ang="0">
                  <a:pos x="3480" y="405"/>
                </a:cxn>
                <a:cxn ang="0">
                  <a:pos x="3765" y="255"/>
                </a:cxn>
              </a:cxnLst>
              <a:rect l="0" t="0" r="r" b="b"/>
              <a:pathLst>
                <a:path w="3765" h="827">
                  <a:moveTo>
                    <a:pt x="0" y="0"/>
                  </a:moveTo>
                  <a:cubicBezTo>
                    <a:pt x="297" y="234"/>
                    <a:pt x="595" y="468"/>
                    <a:pt x="975" y="600"/>
                  </a:cubicBezTo>
                  <a:cubicBezTo>
                    <a:pt x="1355" y="732"/>
                    <a:pt x="1863" y="827"/>
                    <a:pt x="2280" y="795"/>
                  </a:cubicBezTo>
                  <a:cubicBezTo>
                    <a:pt x="2697" y="763"/>
                    <a:pt x="3232" y="495"/>
                    <a:pt x="3480" y="405"/>
                  </a:cubicBezTo>
                  <a:cubicBezTo>
                    <a:pt x="3728" y="315"/>
                    <a:pt x="3746" y="285"/>
                    <a:pt x="3765" y="255"/>
                  </a:cubicBezTo>
                </a:path>
              </a:pathLst>
            </a:custGeom>
            <a:noFill/>
            <a:ln w="12700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" name="AutoShape 2"/>
            <p:cNvSpPr>
              <a:spLocks noChangeArrowheads="1"/>
            </p:cNvSpPr>
            <p:nvPr/>
          </p:nvSpPr>
          <p:spPr bwMode="auto">
            <a:xfrm>
              <a:off x="1638300" y="3979218"/>
              <a:ext cx="1146175" cy="275282"/>
            </a:xfrm>
            <a:prstGeom prst="wedgeEllipseCallout">
              <a:avLst>
                <a:gd name="adj1" fmla="val -37194"/>
                <a:gd name="adj2" fmla="val 100194"/>
              </a:avLst>
            </a:prstGeom>
            <a:solidFill>
              <a:srgbClr val="FFFFFF"/>
            </a:solidFill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endParaRPr kumimoji="1" lang="en-US" altLang="ko-KR" sz="200" b="1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endParaRPr>
            </a:p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900" b="1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&lt;a href=</a:t>
              </a:r>
              <a:r>
                <a:rPr kumimoji="1" lang="en-US" altLang="ko-KR" sz="900" b="1">
                  <a:solidFill>
                    <a:srgbClr val="FF0000"/>
                  </a:solidFill>
                  <a:latin typeface="Times New Roman" pitchFamily="18" charset="0"/>
                  <a:ea typeface="맑은 고딕" pitchFamily="50" charset="-127"/>
                </a:rPr>
                <a:t>”…”</a:t>
              </a:r>
              <a:r>
                <a:rPr kumimoji="1" lang="en-US" altLang="ko-KR" sz="900" b="1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&gt;</a:t>
              </a:r>
              <a:endParaRPr kumimoji="1" lang="en-US" altLang="ko-KR" sz="900" b="1">
                <a:solidFill>
                  <a:srgbClr val="FF0000"/>
                </a:solidFill>
                <a:latin typeface="Times New Roman" pitchFamily="18" charset="0"/>
                <a:ea typeface="맑은 고딕" pitchFamily="50" charset="-127"/>
              </a:endParaRPr>
            </a:p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ko-KR"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13" name="Oval 3"/>
            <p:cNvSpPr>
              <a:spLocks noChangeArrowheads="1"/>
            </p:cNvSpPr>
            <p:nvPr/>
          </p:nvSpPr>
          <p:spPr bwMode="auto">
            <a:xfrm>
              <a:off x="1204317" y="4356100"/>
              <a:ext cx="769144" cy="870694"/>
            </a:xfrm>
            <a:prstGeom prst="ellipse">
              <a:avLst/>
            </a:prstGeom>
            <a:noFill/>
            <a:ln w="9525">
              <a:solidFill>
                <a:srgbClr val="FF0000"/>
              </a:solidFill>
              <a:prstDash val="dash"/>
              <a:round/>
              <a:headEnd/>
              <a:tailEnd/>
            </a:ln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3341" y="2719548"/>
            <a:ext cx="2373600" cy="2322000"/>
          </a:xfrm>
          <a:prstGeom prst="rect">
            <a:avLst/>
          </a:prstGeom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09F6435-0BC0-C87E-4B1C-2FAC25AA3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35AF1-E396-475A-9678-A22485CEE94C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64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type="body" idx="1"/>
          </p:nvPr>
        </p:nvSpPr>
        <p:spPr>
          <a:xfrm>
            <a:off x="955180" y="3894017"/>
            <a:ext cx="6000566" cy="1842358"/>
          </a:xfrm>
        </p:spPr>
        <p:txBody>
          <a:bodyPr>
            <a:normAutofit/>
          </a:bodyPr>
          <a:lstStyle/>
          <a:p>
            <a:r>
              <a:rPr altLang="ko-KR" dirty="0"/>
              <a:t>3.3.1 </a:t>
            </a:r>
            <a:r>
              <a:rPr lang="ko-KR" altLang="en-US" dirty="0"/>
              <a:t>지원하는 오디오</a:t>
            </a:r>
            <a:r>
              <a:rPr lang="en-US" altLang="ko-KR" dirty="0"/>
              <a:t>/</a:t>
            </a:r>
            <a:r>
              <a:rPr lang="ko-KR" altLang="en-US" dirty="0"/>
              <a:t>비디오 파일 형식</a:t>
            </a:r>
          </a:p>
          <a:p>
            <a:r>
              <a:rPr altLang="ko-KR" dirty="0"/>
              <a:t>3.3.2 </a:t>
            </a:r>
            <a:r>
              <a:rPr lang="ko-KR" altLang="en-US" dirty="0"/>
              <a:t>오디오 삽입하기</a:t>
            </a:r>
          </a:p>
          <a:p>
            <a:r>
              <a:rPr altLang="ko-KR" dirty="0"/>
              <a:t>3.3.3 </a:t>
            </a:r>
            <a:r>
              <a:rPr lang="ko-KR" altLang="en-US" dirty="0"/>
              <a:t>비디오 삽입하기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946687"/>
            <a:ext cx="10515600" cy="2852737"/>
          </a:xfrm>
        </p:spPr>
        <p:txBody>
          <a:bodyPr/>
          <a:lstStyle/>
          <a:p>
            <a:r>
              <a:rPr altLang="ko-KR" dirty="0"/>
              <a:t>3.3 </a:t>
            </a:r>
            <a:r>
              <a:rPr lang="ko-KR" altLang="en-US" dirty="0"/>
              <a:t>오디오와 비디오 다루기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DB123332-013F-F8D3-08BC-802FB200A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F19B-0E35-4C48-8709-3449E28144D4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3213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21F0FA-7006-A9DA-C8B5-C39524A14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852F58-A9F6-DF3F-DBF2-8C563CFB3D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EC94730-B91F-EF40-C5EC-0309F5EEF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3C8CE12-9149-49D8-3817-0432F6C1E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293" y="0"/>
            <a:ext cx="10935414" cy="6858000"/>
          </a:xfrm>
          <a:prstGeom prst="rect">
            <a:avLst/>
          </a:prstGeom>
        </p:spPr>
      </p:pic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B2A7F27-CA7C-2665-1598-9C2FAE314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FF400-C445-4A1D-AA15-97B1768562C4}" type="datetime1">
              <a:rPr lang="ko-KR" altLang="en-US" smtClean="0"/>
              <a:t>2023-03-17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BF8688B-8300-7B93-E44E-18EA34718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</p:spTree>
    <p:extLst>
      <p:ext uri="{BB962C8B-B14F-4D97-AF65-F5344CB8AC3E}">
        <p14:creationId xmlns:p14="http://schemas.microsoft.com/office/powerpoint/2010/main" val="13761085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ko-KR"/>
              <a:t>지원하는 오디오</a:t>
            </a:r>
            <a:r>
              <a:rPr lang="en-US" altLang="ko-KR"/>
              <a:t>/</a:t>
            </a:r>
            <a:r>
              <a:rPr lang="ko-KR" altLang="ko-KR"/>
              <a:t>비디오 파일 형식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699464" y="1428334"/>
            <a:ext cx="10515600" cy="4928016"/>
          </a:xfrm>
        </p:spPr>
        <p:txBody>
          <a:bodyPr>
            <a:noAutofit/>
          </a:bodyPr>
          <a:lstStyle/>
          <a:p>
            <a:pPr lvl="0"/>
            <a:r>
              <a:rPr lang="en-US" altLang="ko-KR" dirty="0"/>
              <a:t>MP3 (*.mp3) : MPEG Audio Layer-3</a:t>
            </a:r>
          </a:p>
          <a:p>
            <a:pPr lvl="1"/>
            <a:r>
              <a:rPr lang="en-US" altLang="ko-KR" dirty="0"/>
              <a:t>MPEG-1</a:t>
            </a:r>
            <a:r>
              <a:rPr lang="ko-KR" altLang="ko-KR" dirty="0"/>
              <a:t>의 오디오 규격으로 개발된 형식</a:t>
            </a:r>
            <a:r>
              <a:rPr lang="en-US" altLang="ko-KR" dirty="0"/>
              <a:t>, </a:t>
            </a:r>
            <a:r>
              <a:rPr lang="ko-KR" altLang="ko-KR" dirty="0"/>
              <a:t>대중적</a:t>
            </a:r>
            <a:r>
              <a:rPr lang="ko-KR" altLang="en-US" dirty="0"/>
              <a:t>으로 </a:t>
            </a:r>
            <a:r>
              <a:rPr lang="ko-KR" altLang="ko-KR" dirty="0"/>
              <a:t>널리 사용</a:t>
            </a:r>
          </a:p>
          <a:p>
            <a:pPr lvl="0"/>
            <a:r>
              <a:rPr lang="en-US" altLang="ko-KR" dirty="0"/>
              <a:t>Wave (*.wav, *.wave)</a:t>
            </a:r>
          </a:p>
          <a:p>
            <a:pPr lvl="1"/>
            <a:r>
              <a:rPr lang="ko-KR" altLang="ko-KR" dirty="0"/>
              <a:t>마이크로소프트와</a:t>
            </a:r>
            <a:r>
              <a:rPr lang="en-US" altLang="ko-KR" dirty="0"/>
              <a:t> IBM</a:t>
            </a:r>
            <a:r>
              <a:rPr lang="ko-KR" altLang="ko-KR" dirty="0"/>
              <a:t>이 개발</a:t>
            </a:r>
            <a:r>
              <a:rPr lang="en-US" altLang="ko-KR" dirty="0"/>
              <a:t>, </a:t>
            </a:r>
            <a:r>
              <a:rPr lang="ko-KR" altLang="ko-KR" dirty="0" err="1"/>
              <a:t>비압축</a:t>
            </a:r>
            <a:r>
              <a:rPr lang="ko-KR" altLang="ko-KR" dirty="0"/>
              <a:t> 방식의 오디오 형식</a:t>
            </a:r>
          </a:p>
          <a:p>
            <a:pPr lvl="0"/>
            <a:r>
              <a:rPr lang="en-US" altLang="ko-KR" dirty="0"/>
              <a:t>MPEG4 (*.mp4, *.m4v)</a:t>
            </a:r>
          </a:p>
          <a:p>
            <a:pPr lvl="1"/>
            <a:r>
              <a:rPr lang="en-US" altLang="ko-KR" dirty="0"/>
              <a:t>MPEG-4</a:t>
            </a:r>
            <a:r>
              <a:rPr lang="ko-KR" altLang="ko-KR" dirty="0"/>
              <a:t>의</a:t>
            </a:r>
            <a:r>
              <a:rPr lang="en-US" altLang="ko-KR" dirty="0"/>
              <a:t> part14</a:t>
            </a:r>
            <a:r>
              <a:rPr lang="ko-KR" altLang="ko-KR" dirty="0"/>
              <a:t>에서 규정된 비디오 파일 형식</a:t>
            </a:r>
            <a:r>
              <a:rPr lang="en-US" altLang="ko-KR" dirty="0"/>
              <a:t>,  H.264 </a:t>
            </a:r>
            <a:r>
              <a:rPr lang="ko-KR" altLang="ko-KR" dirty="0" err="1"/>
              <a:t>코덱</a:t>
            </a:r>
            <a:r>
              <a:rPr lang="ko-KR" altLang="ko-KR" dirty="0"/>
              <a:t> 사용</a:t>
            </a:r>
          </a:p>
          <a:p>
            <a:pPr lvl="0"/>
            <a:r>
              <a:rPr lang="en-US" altLang="ko-KR" dirty="0" err="1"/>
              <a:t>Ogg</a:t>
            </a:r>
            <a:r>
              <a:rPr lang="en-US" altLang="ko-KR" dirty="0"/>
              <a:t> (*.ogg, *.ogv)</a:t>
            </a:r>
          </a:p>
          <a:p>
            <a:pPr lvl="1"/>
            <a:r>
              <a:rPr lang="ko-KR" altLang="ko-KR" dirty="0" err="1"/>
              <a:t>스트리밍</a:t>
            </a:r>
            <a:r>
              <a:rPr lang="ko-KR" altLang="ko-KR" dirty="0"/>
              <a:t> 방식의 멀티미디어 표현을 위한 공개소스 기반</a:t>
            </a:r>
            <a:r>
              <a:rPr lang="en-US" altLang="ko-KR" dirty="0"/>
              <a:t> </a:t>
            </a:r>
            <a:r>
              <a:rPr lang="ko-KR" altLang="ko-KR" dirty="0"/>
              <a:t>형식</a:t>
            </a:r>
            <a:endParaRPr lang="en-US" altLang="ko-KR" dirty="0"/>
          </a:p>
          <a:p>
            <a:pPr lvl="1"/>
            <a:r>
              <a:rPr lang="en-US" altLang="ko-KR" dirty="0" err="1"/>
              <a:t>Vorbis</a:t>
            </a:r>
            <a:r>
              <a:rPr lang="en-US" altLang="ko-KR" dirty="0"/>
              <a:t>, FLAC </a:t>
            </a:r>
            <a:r>
              <a:rPr lang="ko-KR" altLang="en-US" dirty="0"/>
              <a:t>등의 </a:t>
            </a:r>
            <a:r>
              <a:rPr lang="ko-KR" altLang="ko-KR" dirty="0"/>
              <a:t>오디오 </a:t>
            </a:r>
            <a:r>
              <a:rPr lang="ko-KR" altLang="ko-KR" dirty="0" err="1"/>
              <a:t>코덱</a:t>
            </a:r>
            <a:r>
              <a:rPr lang="en-US" altLang="ko-KR" dirty="0"/>
              <a:t>,</a:t>
            </a:r>
            <a:r>
              <a:rPr lang="ko-KR" altLang="ko-KR" dirty="0"/>
              <a:t> </a:t>
            </a:r>
            <a:r>
              <a:rPr lang="en-US" altLang="ko-KR" dirty="0" err="1"/>
              <a:t>Ogg</a:t>
            </a:r>
            <a:r>
              <a:rPr lang="en-US" altLang="ko-KR" dirty="0"/>
              <a:t> </a:t>
            </a:r>
            <a:r>
              <a:rPr lang="en-US" altLang="ko-KR" dirty="0" err="1"/>
              <a:t>Theora</a:t>
            </a:r>
            <a:r>
              <a:rPr lang="en-US" altLang="ko-KR" dirty="0"/>
              <a:t> </a:t>
            </a:r>
            <a:r>
              <a:rPr lang="ko-KR" altLang="en-US" dirty="0"/>
              <a:t>등의 </a:t>
            </a:r>
            <a:r>
              <a:rPr lang="ko-KR" altLang="ko-KR" dirty="0"/>
              <a:t>비디오 </a:t>
            </a:r>
            <a:r>
              <a:rPr lang="ko-KR" altLang="ko-KR" dirty="0" err="1"/>
              <a:t>코덱</a:t>
            </a:r>
            <a:r>
              <a:rPr lang="en-US" altLang="ko-KR" dirty="0"/>
              <a:t> </a:t>
            </a:r>
            <a:r>
              <a:rPr lang="ko-KR" altLang="ko-KR" dirty="0"/>
              <a:t>사용</a:t>
            </a:r>
          </a:p>
          <a:p>
            <a:pPr lvl="0"/>
            <a:r>
              <a:rPr lang="en-US" altLang="ko-KR" dirty="0" err="1"/>
              <a:t>WebM</a:t>
            </a:r>
            <a:r>
              <a:rPr lang="en-US" altLang="ko-KR" dirty="0"/>
              <a:t> (*.</a:t>
            </a:r>
            <a:r>
              <a:rPr lang="en-US" altLang="ko-KR" dirty="0" err="1"/>
              <a:t>webm</a:t>
            </a:r>
            <a:r>
              <a:rPr lang="en-US" altLang="ko-KR" dirty="0"/>
              <a:t>)</a:t>
            </a:r>
          </a:p>
          <a:p>
            <a:pPr lvl="1"/>
            <a:r>
              <a:rPr lang="ko-KR" altLang="ko-KR" dirty="0"/>
              <a:t>구글이 </a:t>
            </a:r>
            <a:r>
              <a:rPr lang="en-US" altLang="ko-KR" dirty="0"/>
              <a:t>HTML5</a:t>
            </a:r>
            <a:r>
              <a:rPr lang="ko-KR" altLang="ko-KR" dirty="0"/>
              <a:t>의 동영상에 사용하기 위해 최근에 개발</a:t>
            </a:r>
          </a:p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30</a:t>
            </a:fld>
            <a:endParaRPr lang="ko-KR" altLang="en-US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EAAC606-70D7-99CD-5CA7-D4A3D1655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D8019-FCBD-4D23-A698-632E87525AD9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1776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ko-KR" dirty="0"/>
              <a:t>웹브라우저에서 오디오</a:t>
            </a:r>
            <a:r>
              <a:rPr lang="en-US" altLang="ko-KR" dirty="0"/>
              <a:t>/</a:t>
            </a:r>
            <a:r>
              <a:rPr lang="ko-KR" altLang="ko-KR" dirty="0"/>
              <a:t>비디오 </a:t>
            </a:r>
            <a:r>
              <a:rPr lang="ko-KR" altLang="ko-KR" dirty="0" err="1"/>
              <a:t>코덱의</a:t>
            </a:r>
            <a:r>
              <a:rPr lang="ko-KR" altLang="ko-KR" dirty="0"/>
              <a:t> 지원 현황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31</a:t>
            </a:fld>
            <a:endParaRPr lang="ko-KR" altLang="en-US"/>
          </a:p>
        </p:txBody>
      </p:sp>
      <p:pic>
        <p:nvPicPr>
          <p:cNvPr id="12289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99657" y="2564904"/>
            <a:ext cx="6181725" cy="2762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C15ED17-603B-C2C6-DB8F-EC6DA20C0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EB499-788D-40D9-A4F2-294D86F84924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0854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오디오 삽입하기 </a:t>
            </a:r>
            <a:r>
              <a:rPr lang="en-US" altLang="ko-KR" dirty="0"/>
              <a:t>&lt;audio&gt; 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1722" y="4803225"/>
            <a:ext cx="3047299" cy="1130907"/>
          </a:xfrm>
          <a:prstGeom prst="rect">
            <a:avLst/>
          </a:prstGeom>
        </p:spPr>
      </p:pic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560727" y="1582794"/>
            <a:ext cx="10515600" cy="4351338"/>
          </a:xfrm>
        </p:spPr>
        <p:txBody>
          <a:bodyPr>
            <a:normAutofit/>
          </a:bodyPr>
          <a:lstStyle/>
          <a:p>
            <a:pPr lvl="1">
              <a:buNone/>
            </a:pPr>
            <a:r>
              <a:rPr lang="en-US" altLang="ko-KR" dirty="0"/>
              <a:t>&lt;audio  controls  </a:t>
            </a:r>
            <a:r>
              <a:rPr lang="en-US" altLang="ko-KR" dirty="0" err="1"/>
              <a:t>autoplay</a:t>
            </a:r>
            <a:r>
              <a:rPr lang="en-US" altLang="ko-KR" dirty="0"/>
              <a:t>  </a:t>
            </a:r>
            <a:r>
              <a:rPr lang="en-US" altLang="ko-KR" dirty="0" err="1"/>
              <a:t>src</a:t>
            </a:r>
            <a:r>
              <a:rPr lang="en-US" altLang="ko-KR" dirty="0"/>
              <a:t>="</a:t>
            </a:r>
            <a:r>
              <a:rPr lang="ko-KR" altLang="ko-KR" dirty="0"/>
              <a:t>재생할 사운드 파일 이름</a:t>
            </a:r>
            <a:r>
              <a:rPr lang="en-US" altLang="ko-KR" dirty="0"/>
              <a:t>”&gt;</a:t>
            </a:r>
          </a:p>
          <a:p>
            <a:pPr lvl="1"/>
            <a:r>
              <a:rPr lang="en-US" altLang="ko-KR" dirty="0" err="1"/>
              <a:t>src</a:t>
            </a:r>
            <a:r>
              <a:rPr lang="en-US" altLang="ko-KR" dirty="0"/>
              <a:t> </a:t>
            </a:r>
            <a:r>
              <a:rPr lang="ko-KR" altLang="ko-KR" dirty="0"/>
              <a:t>속성</a:t>
            </a:r>
            <a:r>
              <a:rPr lang="en-US" altLang="ko-KR" dirty="0"/>
              <a:t> : </a:t>
            </a:r>
            <a:r>
              <a:rPr lang="ko-KR" altLang="ko-KR" dirty="0"/>
              <a:t>사운드 파일 이름</a:t>
            </a:r>
            <a:endParaRPr lang="en-US" altLang="ko-KR" dirty="0"/>
          </a:p>
          <a:p>
            <a:pPr lvl="1"/>
            <a:r>
              <a:rPr lang="en-US" altLang="ko-KR" dirty="0"/>
              <a:t>controls </a:t>
            </a:r>
            <a:r>
              <a:rPr lang="ko-KR" altLang="ko-KR" dirty="0"/>
              <a:t>속성</a:t>
            </a:r>
            <a:r>
              <a:rPr lang="en-US" altLang="ko-KR" dirty="0"/>
              <a:t> : </a:t>
            </a:r>
            <a:r>
              <a:rPr lang="ko-KR" altLang="ko-KR" dirty="0"/>
              <a:t>기본적인 미디어 제어기를 표시할 지 여부</a:t>
            </a:r>
            <a:endParaRPr lang="en-US" altLang="ko-KR" dirty="0"/>
          </a:p>
          <a:p>
            <a:pPr lvl="1"/>
            <a:r>
              <a:rPr lang="en-US" altLang="ko-KR" dirty="0" err="1"/>
              <a:t>autoplay</a:t>
            </a:r>
            <a:r>
              <a:rPr lang="en-US" altLang="ko-KR" dirty="0"/>
              <a:t> </a:t>
            </a:r>
            <a:r>
              <a:rPr lang="ko-KR" altLang="ko-KR" dirty="0"/>
              <a:t>속성</a:t>
            </a:r>
            <a:r>
              <a:rPr lang="en-US" altLang="ko-KR" dirty="0"/>
              <a:t> : </a:t>
            </a:r>
            <a:r>
              <a:rPr lang="ko-KR" altLang="ko-KR" dirty="0"/>
              <a:t>파일이 로드되자마자 자동으로 재생시킨다는 의미</a:t>
            </a:r>
            <a:endParaRPr lang="en-US" altLang="ko-KR" dirty="0"/>
          </a:p>
          <a:p>
            <a:pPr lvl="1"/>
            <a:r>
              <a:rPr lang="en-US" altLang="ko-KR" dirty="0"/>
              <a:t>loop </a:t>
            </a:r>
            <a:r>
              <a:rPr lang="ko-KR" altLang="ko-KR" dirty="0"/>
              <a:t>속성</a:t>
            </a:r>
            <a:r>
              <a:rPr lang="en-US" altLang="ko-KR" dirty="0"/>
              <a:t> : </a:t>
            </a:r>
            <a:r>
              <a:rPr lang="ko-KR" altLang="ko-KR" dirty="0"/>
              <a:t>사운드</a:t>
            </a:r>
            <a:r>
              <a:rPr lang="ko-KR" altLang="en-US" dirty="0"/>
              <a:t>의</a:t>
            </a:r>
            <a:r>
              <a:rPr lang="ko-KR" altLang="ko-KR" dirty="0"/>
              <a:t> 반복 재생</a:t>
            </a:r>
            <a:r>
              <a:rPr lang="en-US" altLang="ko-KR" dirty="0"/>
              <a:t>  </a:t>
            </a:r>
            <a:endParaRPr lang="ko-KR" altLang="ko-KR" dirty="0"/>
          </a:p>
          <a:p>
            <a:pPr lvl="1">
              <a:buNone/>
            </a:pPr>
            <a:r>
              <a:rPr lang="ko-KR" altLang="en-US" dirty="0"/>
              <a:t>예</a:t>
            </a:r>
            <a:r>
              <a:rPr lang="en-US" altLang="ko-KR" dirty="0"/>
              <a:t>,</a:t>
            </a:r>
          </a:p>
          <a:p>
            <a:pPr lvl="3">
              <a:buNone/>
            </a:pPr>
            <a:endParaRPr lang="en-US" altLang="ko-KR" dirty="0"/>
          </a:p>
          <a:p>
            <a:pPr lvl="3">
              <a:buNone/>
            </a:pPr>
            <a:endParaRPr lang="en-US" altLang="ko-KR" dirty="0"/>
          </a:p>
          <a:p>
            <a:pPr lvl="3">
              <a:buNone/>
            </a:pPr>
            <a:endParaRPr lang="en-US" altLang="ko-KR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32</a:t>
            </a:fld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999656" y="3645025"/>
            <a:ext cx="5832648" cy="954107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latinLnBrk="0"/>
            <a:r>
              <a:rPr lang="en-US" altLang="ko-KR" sz="1400" dirty="0"/>
              <a:t>&lt;audio </a:t>
            </a:r>
            <a:r>
              <a:rPr lang="en-US" altLang="ko-KR" sz="1400" dirty="0">
                <a:highlight>
                  <a:srgbClr val="FFFF00"/>
                </a:highlight>
              </a:rPr>
              <a:t>controls</a:t>
            </a:r>
            <a:r>
              <a:rPr lang="en-US" altLang="ko-KR" sz="1400" dirty="0"/>
              <a:t> </a:t>
            </a:r>
            <a:r>
              <a:rPr lang="en-US" altLang="ko-KR" sz="1400" dirty="0" err="1"/>
              <a:t>src</a:t>
            </a:r>
            <a:r>
              <a:rPr lang="en-US" altLang="ko-KR" sz="1400" dirty="0"/>
              <a:t>="song.mp3" </a:t>
            </a:r>
            <a:r>
              <a:rPr lang="en-US" altLang="ko-KR" sz="1400" dirty="0">
                <a:highlight>
                  <a:srgbClr val="FFFF00"/>
                </a:highlight>
              </a:rPr>
              <a:t>loop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  </a:t>
            </a:r>
            <a:r>
              <a:rPr lang="ko-KR" altLang="ko-KR" sz="1400" dirty="0">
                <a:highlight>
                  <a:srgbClr val="FFFF00"/>
                </a:highlight>
              </a:rPr>
              <a:t>브라우저에서</a:t>
            </a:r>
            <a:r>
              <a:rPr lang="en-US" altLang="ko-KR" sz="1400" dirty="0">
                <a:highlight>
                  <a:srgbClr val="FFFF00"/>
                </a:highlight>
              </a:rPr>
              <a:t> &amp;</a:t>
            </a:r>
            <a:r>
              <a:rPr lang="en-US" altLang="ko-KR" sz="1400" dirty="0" err="1">
                <a:highlight>
                  <a:srgbClr val="FFFF00"/>
                </a:highlight>
              </a:rPr>
              <a:t>lt;audio&amp;gt</a:t>
            </a:r>
            <a:r>
              <a:rPr lang="en-US" altLang="ko-KR" sz="1400" dirty="0">
                <a:highlight>
                  <a:srgbClr val="FFFF00"/>
                </a:highlight>
              </a:rPr>
              <a:t>;</a:t>
            </a:r>
            <a:r>
              <a:rPr lang="ko-KR" altLang="ko-KR" sz="1400" dirty="0">
                <a:highlight>
                  <a:srgbClr val="FFFF00"/>
                </a:highlight>
              </a:rPr>
              <a:t>를 지원하지 않습니다</a:t>
            </a:r>
            <a:r>
              <a:rPr lang="en-US" altLang="ko-KR" sz="1400" dirty="0">
                <a:highlight>
                  <a:srgbClr val="FFFF00"/>
                </a:highlight>
              </a:rPr>
              <a:t>. &lt;/</a:t>
            </a:r>
            <a:r>
              <a:rPr lang="en-US" altLang="ko-KR" sz="1400" dirty="0" err="1">
                <a:highlight>
                  <a:srgbClr val="FFFF00"/>
                </a:highlight>
              </a:rPr>
              <a:t>br</a:t>
            </a:r>
            <a:r>
              <a:rPr lang="en-US" altLang="ko-KR" sz="1400" dirty="0">
                <a:highlight>
                  <a:srgbClr val="FFFF00"/>
                </a:highlight>
              </a:rPr>
              <a:t>&gt;</a:t>
            </a:r>
            <a:r>
              <a:rPr lang="en-US" altLang="ko-KR" sz="1400" dirty="0"/>
              <a:t> 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  </a:t>
            </a:r>
            <a:r>
              <a:rPr lang="en-US" altLang="ko-KR" sz="1400" dirty="0">
                <a:highlight>
                  <a:srgbClr val="FFFF00"/>
                </a:highlight>
              </a:rPr>
              <a:t>(song.mp3</a:t>
            </a:r>
            <a:r>
              <a:rPr lang="ko-KR" altLang="ko-KR" sz="1400" dirty="0">
                <a:highlight>
                  <a:srgbClr val="FFFF00"/>
                </a:highlight>
              </a:rPr>
              <a:t>파일이</a:t>
            </a:r>
            <a:r>
              <a:rPr lang="en-US" altLang="ko-KR" sz="1400" dirty="0">
                <a:highlight>
                  <a:srgbClr val="FFFF00"/>
                </a:highlight>
              </a:rPr>
              <a:t> </a:t>
            </a:r>
            <a:r>
              <a:rPr lang="ko-KR" altLang="en-US" sz="1400" dirty="0">
                <a:highlight>
                  <a:srgbClr val="FFFF00"/>
                </a:highlight>
              </a:rPr>
              <a:t>반복</a:t>
            </a:r>
            <a:r>
              <a:rPr lang="ko-KR" altLang="ko-KR" sz="1400" dirty="0">
                <a:highlight>
                  <a:srgbClr val="FFFF00"/>
                </a:highlight>
              </a:rPr>
              <a:t> 자동재생 됩니다</a:t>
            </a:r>
            <a:r>
              <a:rPr lang="en-US" altLang="ko-KR" sz="1400" dirty="0">
                <a:highlight>
                  <a:srgbClr val="FFFF00"/>
                </a:highlight>
              </a:rPr>
              <a:t>.) </a:t>
            </a:r>
            <a:endParaRPr lang="ko-KR" altLang="ko-KR" sz="1400" dirty="0">
              <a:highlight>
                <a:srgbClr val="FFFF00"/>
              </a:highlight>
            </a:endParaRPr>
          </a:p>
          <a:p>
            <a:pPr latinLnBrk="0"/>
            <a:r>
              <a:rPr lang="en-US" altLang="ko-KR" sz="1400" dirty="0"/>
              <a:t>  &lt;/audio&gt; </a:t>
            </a:r>
            <a:endParaRPr lang="ko-KR" altLang="ko-KR" sz="1400" dirty="0">
              <a:solidFill>
                <a:srgbClr val="FF0000"/>
              </a:solidFill>
            </a:endParaRPr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sp>
        <p:nvSpPr>
          <p:cNvPr id="8" name="날짜 개체 틀 7">
            <a:extLst>
              <a:ext uri="{FF2B5EF4-FFF2-40B4-BE49-F238E27FC236}">
                <a16:creationId xmlns:a16="http://schemas.microsoft.com/office/drawing/2014/main" id="{B1347C70-7D75-4966-78F1-0F615E106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11042-EFD5-4416-8D20-DC7B0F304072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1697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749913" y="1166554"/>
            <a:ext cx="10515600" cy="4351338"/>
          </a:xfrm>
        </p:spPr>
        <p:txBody>
          <a:bodyPr>
            <a:noAutofit/>
          </a:bodyPr>
          <a:lstStyle/>
          <a:p>
            <a:r>
              <a:rPr lang="en-US" altLang="ko-KR" dirty="0"/>
              <a:t>&lt;source&gt; </a:t>
            </a:r>
            <a:r>
              <a:rPr lang="ko-KR" altLang="ko-KR" dirty="0"/>
              <a:t>요소와 같이 사용하기</a:t>
            </a:r>
            <a:endParaRPr lang="en-US" altLang="ko-KR" dirty="0"/>
          </a:p>
          <a:p>
            <a:pPr lvl="1"/>
            <a:r>
              <a:rPr lang="ko-KR" altLang="ko-KR" dirty="0"/>
              <a:t>브라우저에서 오디오 파일이 지원되지 않는 경우</a:t>
            </a:r>
            <a:r>
              <a:rPr lang="ko-KR" altLang="en-US" dirty="0"/>
              <a:t>를 대비</a:t>
            </a:r>
            <a:endParaRPr lang="en-US" altLang="ko-KR" dirty="0"/>
          </a:p>
          <a:p>
            <a:pPr lvl="1"/>
            <a:r>
              <a:rPr lang="en-US" altLang="ko-KR" dirty="0"/>
              <a:t>&lt;source&gt; </a:t>
            </a:r>
            <a:r>
              <a:rPr lang="ko-KR" altLang="ko-KR" dirty="0"/>
              <a:t>요소</a:t>
            </a:r>
            <a:r>
              <a:rPr lang="ko-KR" altLang="en-US" dirty="0"/>
              <a:t>에서 같</a:t>
            </a:r>
            <a:r>
              <a:rPr lang="ko-KR" altLang="ko-KR" dirty="0"/>
              <a:t>은 내용을 여러 형식으로 작성한 파일 지정</a:t>
            </a:r>
            <a:endParaRPr lang="en-US" altLang="ko-KR" dirty="0"/>
          </a:p>
          <a:p>
            <a:pPr lvl="1"/>
            <a:r>
              <a:rPr lang="en-US" altLang="ko-KR" dirty="0"/>
              <a:t>src </a:t>
            </a:r>
            <a:r>
              <a:rPr lang="ko-KR" altLang="en-US" dirty="0"/>
              <a:t>및 </a:t>
            </a:r>
            <a:r>
              <a:rPr lang="en-US" altLang="ko-KR" dirty="0"/>
              <a:t>type </a:t>
            </a:r>
            <a:r>
              <a:rPr lang="ko-KR" altLang="ko-KR" dirty="0"/>
              <a:t>속성</a:t>
            </a:r>
            <a:r>
              <a:rPr lang="en-US" altLang="ko-KR" dirty="0"/>
              <a:t> : </a:t>
            </a:r>
            <a:r>
              <a:rPr lang="ko-KR" altLang="ko-KR" dirty="0"/>
              <a:t>오디오 파일의 이름</a:t>
            </a:r>
            <a:r>
              <a:rPr lang="en-US" altLang="ko-KR" dirty="0"/>
              <a:t> </a:t>
            </a:r>
            <a:r>
              <a:rPr lang="ko-KR" altLang="en-US" dirty="0"/>
              <a:t>및 </a:t>
            </a:r>
            <a:r>
              <a:rPr lang="en-US" altLang="ko-KR" dirty="0"/>
              <a:t>MIME </a:t>
            </a:r>
            <a:r>
              <a:rPr lang="ko-KR" altLang="ko-KR" dirty="0"/>
              <a:t>형식을 지정</a:t>
            </a:r>
            <a:endParaRPr lang="en-US" altLang="ko-KR" dirty="0"/>
          </a:p>
          <a:p>
            <a:pPr lvl="2"/>
            <a:r>
              <a:rPr lang="ko-KR" altLang="en-US" dirty="0"/>
              <a:t>예</a:t>
            </a:r>
            <a:r>
              <a:rPr lang="en-US" altLang="ko-KR" dirty="0"/>
              <a:t>, “audio/mp3, audio/</a:t>
            </a:r>
            <a:r>
              <a:rPr lang="en-US" altLang="ko-KR" dirty="0" err="1"/>
              <a:t>ogg</a:t>
            </a:r>
            <a:r>
              <a:rPr lang="en-US" altLang="ko-KR" dirty="0"/>
              <a:t>, audio/wav </a:t>
            </a:r>
            <a:r>
              <a:rPr lang="ko-KR" altLang="ko-KR" dirty="0"/>
              <a:t>와 같이 지정</a:t>
            </a:r>
            <a:endParaRPr lang="en-US" altLang="ko-KR" dirty="0"/>
          </a:p>
          <a:p>
            <a:pPr lvl="2"/>
            <a:r>
              <a:rPr lang="ko-KR" altLang="ko-KR" dirty="0"/>
              <a:t>오디오 파일 로드</a:t>
            </a:r>
            <a:r>
              <a:rPr lang="en-US" altLang="ko-KR" dirty="0"/>
              <a:t> </a:t>
            </a:r>
            <a:r>
              <a:rPr lang="ko-KR" altLang="en-US" dirty="0"/>
              <a:t>전에</a:t>
            </a:r>
            <a:r>
              <a:rPr lang="ko-KR" altLang="ko-KR" dirty="0"/>
              <a:t> </a:t>
            </a:r>
            <a:r>
              <a:rPr lang="ko-KR" altLang="en-US" dirty="0"/>
              <a:t>순서대로 </a:t>
            </a:r>
            <a:r>
              <a:rPr lang="ko-KR" altLang="ko-KR" dirty="0"/>
              <a:t>재생</a:t>
            </a:r>
            <a:r>
              <a:rPr lang="ko-KR" altLang="en-US" dirty="0"/>
              <a:t>가능 </a:t>
            </a:r>
            <a:r>
              <a:rPr lang="ko-KR" altLang="ko-KR" dirty="0"/>
              <a:t>여부</a:t>
            </a:r>
            <a:r>
              <a:rPr lang="ko-KR" altLang="en-US" dirty="0"/>
              <a:t>를</a:t>
            </a:r>
            <a:r>
              <a:rPr lang="en-US" altLang="ko-KR" dirty="0"/>
              <a:t> </a:t>
            </a:r>
            <a:r>
              <a:rPr lang="ko-KR" altLang="ko-KR" dirty="0"/>
              <a:t>확인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33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290966" y="3875564"/>
            <a:ext cx="7909490" cy="1569660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latinLnBrk="0"/>
            <a:r>
              <a:rPr lang="en-US" altLang="ko-KR" sz="1600" dirty="0">
                <a:solidFill>
                  <a:srgbClr val="FF0000"/>
                </a:solidFill>
              </a:rPr>
              <a:t> </a:t>
            </a:r>
            <a:r>
              <a:rPr lang="en-US" altLang="ko-KR" sz="1600" dirty="0">
                <a:solidFill>
                  <a:srgbClr val="FF0000"/>
                </a:solidFill>
                <a:highlight>
                  <a:srgbClr val="FFFF00"/>
                </a:highlight>
              </a:rPr>
              <a:t>&lt;audio controls </a:t>
            </a:r>
            <a:r>
              <a:rPr lang="en-US" altLang="ko-KR" sz="1600" dirty="0" err="1">
                <a:solidFill>
                  <a:srgbClr val="FF0000"/>
                </a:solidFill>
                <a:highlight>
                  <a:srgbClr val="FFFF00"/>
                </a:highlight>
              </a:rPr>
              <a:t>autoplay</a:t>
            </a:r>
            <a:r>
              <a:rPr lang="en-US" altLang="ko-KR" sz="1600" dirty="0">
                <a:solidFill>
                  <a:srgbClr val="FF0000"/>
                </a:solidFill>
                <a:highlight>
                  <a:srgbClr val="FFFF00"/>
                </a:highlight>
              </a:rPr>
              <a:t>&gt;</a:t>
            </a:r>
            <a:endParaRPr lang="ko-KR" altLang="ko-KR" sz="1600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latinLnBrk="0"/>
            <a:r>
              <a:rPr lang="en-US" altLang="ko-KR" sz="1600" dirty="0">
                <a:solidFill>
                  <a:srgbClr val="FF0000"/>
                </a:solidFill>
              </a:rPr>
              <a:t>      </a:t>
            </a:r>
            <a:r>
              <a:rPr lang="en-US" altLang="ko-KR" sz="1600" dirty="0">
                <a:solidFill>
                  <a:srgbClr val="FF0000"/>
                </a:solidFill>
                <a:highlight>
                  <a:srgbClr val="FFFF00"/>
                </a:highlight>
              </a:rPr>
              <a:t>&lt;source src="song.mp3" type="audio/mp3"&gt;</a:t>
            </a:r>
            <a:endParaRPr lang="ko-KR" altLang="ko-KR" sz="1600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latinLnBrk="0"/>
            <a:r>
              <a:rPr lang="en-US" altLang="ko-KR" sz="1600" dirty="0">
                <a:solidFill>
                  <a:srgbClr val="FF0000"/>
                </a:solidFill>
              </a:rPr>
              <a:t>      </a:t>
            </a:r>
            <a:r>
              <a:rPr lang="en-US" altLang="ko-KR" sz="1600" dirty="0">
                <a:solidFill>
                  <a:srgbClr val="FF0000"/>
                </a:solidFill>
                <a:highlight>
                  <a:srgbClr val="FFFF00"/>
                </a:highlight>
              </a:rPr>
              <a:t>&lt;source src="song.ogg" type="audio/</a:t>
            </a:r>
            <a:r>
              <a:rPr lang="en-US" altLang="ko-KR" sz="1600" dirty="0" err="1">
                <a:solidFill>
                  <a:srgbClr val="FF0000"/>
                </a:solidFill>
                <a:highlight>
                  <a:srgbClr val="FFFF00"/>
                </a:highlight>
              </a:rPr>
              <a:t>ogg</a:t>
            </a:r>
            <a:r>
              <a:rPr lang="en-US" altLang="ko-KR" sz="1600" dirty="0">
                <a:solidFill>
                  <a:srgbClr val="FF0000"/>
                </a:solidFill>
                <a:highlight>
                  <a:srgbClr val="FFFF00"/>
                </a:highlight>
              </a:rPr>
              <a:t>"&gt;</a:t>
            </a:r>
            <a:endParaRPr lang="ko-KR" altLang="ko-KR" sz="1600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latinLnBrk="0"/>
            <a:r>
              <a:rPr lang="en-US" altLang="ko-KR" sz="1600" dirty="0">
                <a:solidFill>
                  <a:srgbClr val="FF0000"/>
                </a:solidFill>
              </a:rPr>
              <a:t>      </a:t>
            </a:r>
            <a:r>
              <a:rPr lang="en-US" altLang="ko-KR" sz="1600" dirty="0">
                <a:solidFill>
                  <a:srgbClr val="FF0000"/>
                </a:solidFill>
                <a:highlight>
                  <a:srgbClr val="FFFF00"/>
                </a:highlight>
              </a:rPr>
              <a:t>&lt;source src="song.wav" type="audio/wav"&gt;</a:t>
            </a:r>
            <a:endParaRPr lang="ko-KR" altLang="ko-KR" sz="1600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latinLnBrk="0"/>
            <a:r>
              <a:rPr lang="en-US" altLang="ko-KR" sz="1600" dirty="0">
                <a:solidFill>
                  <a:srgbClr val="FF0000"/>
                </a:solidFill>
              </a:rPr>
              <a:t>      </a:t>
            </a:r>
            <a:r>
              <a:rPr lang="ko-KR" altLang="ko-KR" sz="1600" dirty="0">
                <a:solidFill>
                  <a:schemeClr val="tx1"/>
                </a:solidFill>
                <a:highlight>
                  <a:srgbClr val="FFFF00"/>
                </a:highlight>
              </a:rPr>
              <a:t>브라우저에서</a:t>
            </a:r>
            <a:r>
              <a:rPr lang="en-US" altLang="ko-KR" sz="1600" dirty="0">
                <a:solidFill>
                  <a:schemeClr val="tx1"/>
                </a:solidFill>
                <a:highlight>
                  <a:srgbClr val="FFFF00"/>
                </a:highlight>
              </a:rPr>
              <a:t> &amp;</a:t>
            </a:r>
            <a:r>
              <a:rPr lang="en-US" altLang="ko-KR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lt;audio&amp;gt</a:t>
            </a:r>
            <a:r>
              <a:rPr lang="en-US" altLang="ko-KR" sz="1600" dirty="0">
                <a:solidFill>
                  <a:schemeClr val="tx1"/>
                </a:solidFill>
                <a:highlight>
                  <a:srgbClr val="FFFF00"/>
                </a:highlight>
              </a:rPr>
              <a:t>; </a:t>
            </a:r>
            <a:r>
              <a:rPr lang="ko-KR" altLang="ko-KR" sz="1600" dirty="0">
                <a:solidFill>
                  <a:schemeClr val="tx1"/>
                </a:solidFill>
                <a:highlight>
                  <a:srgbClr val="FFFF00"/>
                </a:highlight>
              </a:rPr>
              <a:t>요소</a:t>
            </a:r>
            <a:r>
              <a:rPr lang="en-US" altLang="ko-KR" sz="1600" dirty="0">
                <a:solidFill>
                  <a:schemeClr val="tx1"/>
                </a:solidFill>
                <a:highlight>
                  <a:srgbClr val="FFFF00"/>
                </a:highlight>
              </a:rPr>
              <a:t>, </a:t>
            </a:r>
            <a:r>
              <a:rPr lang="ko-KR" altLang="ko-KR" sz="1600" dirty="0">
                <a:solidFill>
                  <a:schemeClr val="tx1"/>
                </a:solidFill>
                <a:highlight>
                  <a:srgbClr val="FFFF00"/>
                </a:highlight>
              </a:rPr>
              <a:t>혹은</a:t>
            </a:r>
            <a:r>
              <a:rPr lang="en-US" altLang="ko-KR" sz="1600" dirty="0">
                <a:solidFill>
                  <a:schemeClr val="tx1"/>
                </a:solidFill>
                <a:highlight>
                  <a:srgbClr val="FFFF00"/>
                </a:highlight>
              </a:rPr>
              <a:t> mp3/</a:t>
            </a:r>
            <a:r>
              <a:rPr lang="en-US" altLang="ko-KR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ogg</a:t>
            </a:r>
            <a:r>
              <a:rPr lang="en-US" altLang="ko-KR" sz="1600" dirty="0">
                <a:solidFill>
                  <a:schemeClr val="tx1"/>
                </a:solidFill>
                <a:highlight>
                  <a:srgbClr val="FFFF00"/>
                </a:highlight>
              </a:rPr>
              <a:t>/wav </a:t>
            </a:r>
            <a:r>
              <a:rPr lang="ko-KR" altLang="ko-KR" sz="1600" dirty="0">
                <a:solidFill>
                  <a:schemeClr val="tx1"/>
                </a:solidFill>
                <a:highlight>
                  <a:srgbClr val="FFFF00"/>
                </a:highlight>
              </a:rPr>
              <a:t>를 지원하지 않습니다</a:t>
            </a:r>
            <a:r>
              <a:rPr lang="en-US" altLang="ko-KR" sz="1600" dirty="0">
                <a:solidFill>
                  <a:schemeClr val="tx1"/>
                </a:solidFill>
                <a:highlight>
                  <a:srgbClr val="FFFF00"/>
                </a:highlight>
              </a:rPr>
              <a:t>.</a:t>
            </a:r>
            <a:endParaRPr lang="ko-KR" altLang="ko-KR" sz="1600" dirty="0">
              <a:solidFill>
                <a:schemeClr val="tx1"/>
              </a:solidFill>
              <a:highlight>
                <a:srgbClr val="FFFF00"/>
              </a:highlight>
            </a:endParaRPr>
          </a:p>
          <a:p>
            <a:pPr latinLnBrk="0"/>
            <a:r>
              <a:rPr lang="en-US" altLang="ko-KR" sz="1600" dirty="0">
                <a:solidFill>
                  <a:srgbClr val="FF0000"/>
                </a:solidFill>
                <a:highlight>
                  <a:srgbClr val="FFFF00"/>
                </a:highlight>
              </a:rPr>
              <a:t> &lt;/audio&gt;</a:t>
            </a:r>
            <a:endParaRPr lang="ko-KR" altLang="ko-KR" sz="1600" dirty="0">
              <a:highlight>
                <a:srgbClr val="FFFF00"/>
              </a:highlight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pic>
        <p:nvPicPr>
          <p:cNvPr id="8" name="그림 7" descr="Q:\webclass.me\html5_2e\ch03\ex305b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032104" y="5278334"/>
            <a:ext cx="2868930" cy="1102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753" y="5250422"/>
            <a:ext cx="3047299" cy="1130907"/>
          </a:xfrm>
          <a:prstGeom prst="rect">
            <a:avLst/>
          </a:prstGeom>
        </p:spPr>
      </p:pic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3A120FD-58EB-50B5-ED6C-19D4FD413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92FD0-2D74-4D2A-B21B-99543595A3EB}" type="datetime1">
              <a:rPr lang="ko-KR" altLang="en-US" smtClean="0"/>
              <a:t>2023-03-17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037199-63BE-7D34-EEF3-A76F679B3F56}"/>
              </a:ext>
            </a:extLst>
          </p:cNvPr>
          <p:cNvSpPr txBox="1"/>
          <p:nvPr/>
        </p:nvSpPr>
        <p:spPr>
          <a:xfrm>
            <a:off x="7866836" y="1134388"/>
            <a:ext cx="4068396" cy="369332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ko-K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Multipurpose Internet Mail Extensions</a:t>
            </a: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&lt;audio&gt; </a:t>
            </a:r>
            <a:r>
              <a:rPr lang="ko-KR" altLang="ko-KR" dirty="0"/>
              <a:t>요소의</a:t>
            </a:r>
            <a:r>
              <a:rPr lang="en-US" altLang="ko-KR" dirty="0"/>
              <a:t> preload </a:t>
            </a:r>
            <a:r>
              <a:rPr lang="ko-KR" altLang="ko-KR" dirty="0"/>
              <a:t>속성</a:t>
            </a:r>
            <a:endParaRPr lang="en-US" altLang="ko-KR" dirty="0"/>
          </a:p>
          <a:p>
            <a:pPr lvl="1"/>
            <a:r>
              <a:rPr lang="ko-KR" altLang="ko-KR" dirty="0"/>
              <a:t>미리 </a:t>
            </a:r>
            <a:r>
              <a:rPr lang="ko-KR" altLang="ko-KR" dirty="0" err="1"/>
              <a:t>로드되어야</a:t>
            </a:r>
            <a:r>
              <a:rPr lang="ko-KR" altLang="ko-KR" dirty="0"/>
              <a:t> 하는지의 여부를 지정</a:t>
            </a:r>
            <a:endParaRPr lang="en-US" altLang="ko-KR" dirty="0"/>
          </a:p>
          <a:p>
            <a:pPr lvl="1"/>
            <a:r>
              <a:rPr lang="en-US" altLang="ko-KR" dirty="0"/>
              <a:t>preload </a:t>
            </a:r>
            <a:r>
              <a:rPr lang="ko-KR" altLang="ko-KR" dirty="0"/>
              <a:t>속성값</a:t>
            </a:r>
            <a:endParaRPr lang="en-US" altLang="ko-KR" dirty="0"/>
          </a:p>
          <a:p>
            <a:pPr lvl="2"/>
            <a:r>
              <a:rPr lang="en-US" altLang="ko-KR" dirty="0"/>
              <a:t>auto(</a:t>
            </a:r>
            <a:r>
              <a:rPr lang="ko-KR" altLang="ko-KR" dirty="0"/>
              <a:t>기본값</a:t>
            </a:r>
            <a:r>
              <a:rPr lang="en-US" altLang="ko-KR" dirty="0"/>
              <a:t>) : </a:t>
            </a:r>
            <a:r>
              <a:rPr lang="ko-KR" altLang="ko-KR" dirty="0"/>
              <a:t>페이지를 로드하고 바로 오디오 파일을 다운로드</a:t>
            </a:r>
          </a:p>
          <a:p>
            <a:pPr lvl="2"/>
            <a:r>
              <a:rPr lang="en-US" altLang="ko-KR" dirty="0"/>
              <a:t>metadata : </a:t>
            </a:r>
            <a:r>
              <a:rPr lang="ko-KR" altLang="ko-KR" dirty="0"/>
              <a:t>사용자가 재생 시키기 전까지는 오디오의 크기</a:t>
            </a:r>
            <a:r>
              <a:rPr lang="en-US" altLang="ko-KR" dirty="0"/>
              <a:t>, </a:t>
            </a:r>
            <a:r>
              <a:rPr lang="ko-KR" altLang="ko-KR" dirty="0"/>
              <a:t>관련 정보 등과 같은 메타데이터만 다운로드</a:t>
            </a:r>
          </a:p>
          <a:p>
            <a:pPr lvl="2"/>
            <a:r>
              <a:rPr lang="en-US" altLang="ko-KR" dirty="0"/>
              <a:t>none : </a:t>
            </a:r>
            <a:r>
              <a:rPr lang="ko-KR" altLang="ko-KR" dirty="0"/>
              <a:t>재생을 시작 하기 전까지 오디오 파일을 다운로드 </a:t>
            </a:r>
            <a:r>
              <a:rPr lang="ko-KR" altLang="en-US" dirty="0" err="1"/>
              <a:t>안함</a:t>
            </a:r>
            <a:endParaRPr lang="ko-KR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E5217B67-729F-51D2-FED8-1DA97F88D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532C9-4281-4F91-906E-C7A757635375}" type="datetime1">
              <a:rPr lang="ko-KR" altLang="en-US" smtClean="0"/>
              <a:t>2023-03-17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/>
              <a:t>비디오 삽입하기</a:t>
            </a:r>
            <a:r>
              <a:rPr lang="en-US" altLang="ko-KR" dirty="0"/>
              <a:t> &lt;video&gt;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66093" y="1364611"/>
            <a:ext cx="10859814" cy="4351338"/>
          </a:xfrm>
        </p:spPr>
        <p:txBody>
          <a:bodyPr>
            <a:normAutofit/>
          </a:bodyPr>
          <a:lstStyle/>
          <a:p>
            <a:pPr lvl="1">
              <a:buNone/>
            </a:pPr>
            <a:r>
              <a:rPr lang="en-US" altLang="ko-KR" dirty="0"/>
              <a:t>&lt;video  controls  </a:t>
            </a:r>
            <a:r>
              <a:rPr lang="en-US" altLang="ko-KR" dirty="0" err="1"/>
              <a:t>src</a:t>
            </a:r>
            <a:r>
              <a:rPr lang="en-US" altLang="ko-KR" dirty="0"/>
              <a:t>="</a:t>
            </a:r>
            <a:r>
              <a:rPr lang="ko-KR" altLang="ko-KR" dirty="0"/>
              <a:t>비디오 파일 이름</a:t>
            </a:r>
            <a:r>
              <a:rPr lang="en-US" altLang="ko-KR" dirty="0"/>
              <a:t>"  width="</a:t>
            </a:r>
            <a:r>
              <a:rPr lang="ko-KR" altLang="ko-KR" dirty="0"/>
              <a:t>폭</a:t>
            </a:r>
            <a:r>
              <a:rPr lang="en-US" altLang="ko-KR" dirty="0"/>
              <a:t>"  height="</a:t>
            </a:r>
            <a:r>
              <a:rPr lang="ko-KR" altLang="ko-KR" dirty="0"/>
              <a:t>높이</a:t>
            </a:r>
            <a:r>
              <a:rPr lang="en-US" altLang="ko-KR" dirty="0"/>
              <a:t>" &gt;</a:t>
            </a:r>
          </a:p>
          <a:p>
            <a:r>
              <a:rPr lang="en-US" altLang="ko-KR" dirty="0"/>
              <a:t>&lt;video&gt; </a:t>
            </a:r>
            <a:r>
              <a:rPr lang="ko-KR" altLang="ko-KR" dirty="0"/>
              <a:t>요소의 속성</a:t>
            </a:r>
          </a:p>
          <a:p>
            <a:pPr lvl="1"/>
            <a:r>
              <a:rPr lang="en-US" altLang="ko-KR" dirty="0" err="1"/>
              <a:t>src</a:t>
            </a:r>
            <a:r>
              <a:rPr lang="en-US" altLang="ko-KR" dirty="0"/>
              <a:t>, controls, loop, </a:t>
            </a:r>
            <a:r>
              <a:rPr lang="en-US" altLang="ko-KR" dirty="0" err="1"/>
              <a:t>autoplay</a:t>
            </a:r>
            <a:r>
              <a:rPr lang="en-US" altLang="ko-KR" dirty="0"/>
              <a:t> </a:t>
            </a:r>
            <a:r>
              <a:rPr lang="ko-KR" altLang="ko-KR" dirty="0"/>
              <a:t>속성</a:t>
            </a:r>
            <a:r>
              <a:rPr lang="en-US" altLang="ko-KR" dirty="0"/>
              <a:t>: &lt;audio&gt; </a:t>
            </a:r>
            <a:r>
              <a:rPr lang="ko-KR" altLang="ko-KR" dirty="0"/>
              <a:t>요소의 속성과 동일</a:t>
            </a:r>
            <a:endParaRPr lang="en-US" altLang="ko-KR" dirty="0"/>
          </a:p>
          <a:p>
            <a:pPr lvl="1"/>
            <a:r>
              <a:rPr lang="en-US" altLang="ko-KR" dirty="0"/>
              <a:t>width, height </a:t>
            </a:r>
            <a:r>
              <a:rPr lang="ko-KR" altLang="ko-KR" dirty="0"/>
              <a:t>속성</a:t>
            </a:r>
            <a:r>
              <a:rPr lang="en-US" altLang="ko-KR" dirty="0"/>
              <a:t>: </a:t>
            </a:r>
            <a:r>
              <a:rPr lang="ko-KR" altLang="ko-KR" dirty="0"/>
              <a:t>화면에서 비디오가 표시될 영역의 크기</a:t>
            </a:r>
            <a:endParaRPr lang="en-US" altLang="ko-KR" dirty="0"/>
          </a:p>
          <a:p>
            <a:pPr lvl="1"/>
            <a:r>
              <a:rPr lang="en-US" altLang="ko-KR" dirty="0" err="1"/>
              <a:t>videoWidth</a:t>
            </a:r>
            <a:r>
              <a:rPr lang="en-US" altLang="ko-KR" dirty="0"/>
              <a:t>, </a:t>
            </a:r>
            <a:r>
              <a:rPr lang="en-US" altLang="ko-KR" dirty="0" err="1"/>
              <a:t>videoHeight</a:t>
            </a:r>
            <a:r>
              <a:rPr lang="en-US" altLang="ko-KR" dirty="0"/>
              <a:t> </a:t>
            </a:r>
            <a:r>
              <a:rPr lang="ko-KR" altLang="ko-KR" dirty="0"/>
              <a:t>속성</a:t>
            </a:r>
            <a:r>
              <a:rPr lang="en-US" altLang="ko-KR" dirty="0"/>
              <a:t>:</a:t>
            </a:r>
            <a:r>
              <a:rPr lang="ko-KR" altLang="ko-KR" dirty="0"/>
              <a:t> 비디오 자체의 너비와 높이</a:t>
            </a:r>
            <a:endParaRPr lang="en-US" altLang="ko-KR" dirty="0"/>
          </a:p>
          <a:p>
            <a:pPr lvl="1"/>
            <a:r>
              <a:rPr lang="en-US" altLang="ko-KR" dirty="0"/>
              <a:t>poster </a:t>
            </a:r>
            <a:r>
              <a:rPr lang="ko-KR" altLang="en-US" dirty="0"/>
              <a:t>속성</a:t>
            </a:r>
            <a:r>
              <a:rPr lang="en-US" altLang="ko-KR" dirty="0"/>
              <a:t>:</a:t>
            </a:r>
            <a:r>
              <a:rPr lang="ko-KR" altLang="ko-KR" dirty="0"/>
              <a:t> 동영상</a:t>
            </a:r>
            <a:r>
              <a:rPr lang="ko-KR" altLang="en-US" dirty="0"/>
              <a:t>이</a:t>
            </a:r>
            <a:r>
              <a:rPr lang="ko-KR" altLang="ko-KR" dirty="0"/>
              <a:t> 로딩되고 있을 때 보여줄 이미지</a:t>
            </a:r>
            <a:endParaRPr lang="en-US" altLang="ko-KR" dirty="0"/>
          </a:p>
          <a:p>
            <a:pPr lvl="1"/>
            <a:r>
              <a:rPr lang="en-US" altLang="ko-KR" dirty="0"/>
              <a:t>preload </a:t>
            </a:r>
            <a:r>
              <a:rPr lang="ko-KR" altLang="ko-KR" dirty="0"/>
              <a:t>속성</a:t>
            </a:r>
            <a:r>
              <a:rPr lang="en-US" altLang="ko-KR" dirty="0"/>
              <a:t>:</a:t>
            </a:r>
            <a:r>
              <a:rPr lang="ko-KR" altLang="ko-KR" dirty="0"/>
              <a:t> 브라우저가 미리 동영상을 로딩 할 지 </a:t>
            </a:r>
            <a:r>
              <a:rPr lang="ko-KR" altLang="en-US" dirty="0"/>
              <a:t>여부</a:t>
            </a:r>
            <a:endParaRPr lang="ko-KR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423592" y="4336884"/>
            <a:ext cx="7488832" cy="738664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latinLnBrk="0"/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&lt;video controls  </a:t>
            </a:r>
            <a:r>
              <a:rPr lang="en-US" altLang="ko-KR" sz="1400" dirty="0" err="1">
                <a:solidFill>
                  <a:srgbClr val="FF0000"/>
                </a:solidFill>
                <a:highlight>
                  <a:srgbClr val="FFFF00"/>
                </a:highlight>
              </a:rPr>
              <a:t>autoplay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  width="360" height="240" src="bear.mp4"&gt;</a:t>
            </a:r>
            <a:endParaRPr lang="ko-KR" altLang="ko-KR" sz="1400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latinLnBrk="0"/>
            <a:r>
              <a:rPr lang="en-US" altLang="ko-KR" sz="1400" dirty="0">
                <a:solidFill>
                  <a:srgbClr val="FF0000"/>
                </a:solidFill>
              </a:rPr>
              <a:t>      </a:t>
            </a:r>
            <a:r>
              <a:rPr lang="ko-KR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비디오를 재생할 수 없습니다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.</a:t>
            </a:r>
            <a:endParaRPr lang="ko-KR" altLang="ko-KR" sz="1400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latinLnBrk="0"/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&lt;/video&gt;</a:t>
            </a:r>
            <a:endParaRPr lang="ko-KR" altLang="en-US" sz="1400" dirty="0">
              <a:highlight>
                <a:srgbClr val="FFFF00"/>
              </a:highlight>
              <a:latin typeface="나눔고딕코딩" pitchFamily="49" charset="-127"/>
              <a:ea typeface="나눔고딕코딩" pitchFamily="49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6196" y="4811836"/>
            <a:ext cx="2518429" cy="175195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7882" y="4811836"/>
            <a:ext cx="2518429" cy="1751950"/>
          </a:xfrm>
          <a:prstGeom prst="rect">
            <a:avLst/>
          </a:prstGeom>
        </p:spPr>
      </p:pic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736736A-DDB7-6B04-933A-A7E606F56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E652C-3D89-48C2-ADB3-0BE246BB89E4}" type="datetime1">
              <a:rPr lang="ko-KR" altLang="en-US" smtClean="0"/>
              <a:t>2023-03-17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ko-KR" dirty="0"/>
              <a:t>비디오 미리 로딩하기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40151" y="1299565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ko-KR" dirty="0"/>
              <a:t>preload </a:t>
            </a:r>
            <a:r>
              <a:rPr lang="ko-KR" altLang="ko-KR" dirty="0"/>
              <a:t>속성</a:t>
            </a:r>
            <a:endParaRPr lang="en-US" altLang="ko-KR" dirty="0"/>
          </a:p>
          <a:p>
            <a:pPr lvl="1"/>
            <a:r>
              <a:rPr lang="en-US" altLang="ko-KR" dirty="0"/>
              <a:t>auto(</a:t>
            </a:r>
            <a:r>
              <a:rPr lang="ko-KR" altLang="ko-KR" dirty="0"/>
              <a:t>기본값</a:t>
            </a:r>
            <a:r>
              <a:rPr lang="en-US" altLang="ko-KR" dirty="0"/>
              <a:t>) : </a:t>
            </a:r>
            <a:r>
              <a:rPr lang="ko-KR" altLang="ko-KR" dirty="0"/>
              <a:t>페이지를 로드하고 바로 비디오 파일을 다운로드</a:t>
            </a:r>
          </a:p>
          <a:p>
            <a:pPr lvl="1"/>
            <a:r>
              <a:rPr lang="en-US" altLang="ko-KR" dirty="0"/>
              <a:t>metadata : </a:t>
            </a:r>
            <a:r>
              <a:rPr lang="ko-KR" altLang="ko-KR" dirty="0"/>
              <a:t>사용자가 재생 시키기 전까지는 비디오의 크기</a:t>
            </a:r>
            <a:r>
              <a:rPr lang="en-US" altLang="ko-KR" dirty="0"/>
              <a:t>, </a:t>
            </a:r>
            <a:r>
              <a:rPr lang="ko-KR" altLang="ko-KR" dirty="0"/>
              <a:t>첫 프레임</a:t>
            </a:r>
            <a:r>
              <a:rPr lang="en-US" altLang="ko-KR" dirty="0"/>
              <a:t>, </a:t>
            </a:r>
            <a:r>
              <a:rPr lang="ko-KR" altLang="ko-KR" dirty="0"/>
              <a:t>비디오 관련 정보 등과 같은 메타데이터만 다운로드</a:t>
            </a:r>
          </a:p>
          <a:p>
            <a:pPr lvl="1"/>
            <a:r>
              <a:rPr lang="en-US" altLang="ko-KR" dirty="0"/>
              <a:t>none : </a:t>
            </a:r>
            <a:r>
              <a:rPr lang="ko-KR" altLang="ko-KR" dirty="0"/>
              <a:t>재생 시작 전까지 비디오 파일을 다운로드 </a:t>
            </a:r>
            <a:r>
              <a:rPr lang="ko-KR" altLang="en-US" dirty="0" err="1"/>
              <a:t>안함</a:t>
            </a:r>
            <a:endParaRPr lang="ko-KR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009519" y="3304213"/>
            <a:ext cx="7776864" cy="1384995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latinLnBrk="0"/>
            <a:r>
              <a:rPr lang="en-US" altLang="ko-KR" sz="1400" dirty="0">
                <a:solidFill>
                  <a:schemeClr val="tx1"/>
                </a:solidFill>
              </a:rPr>
              <a:t>  &lt;video width="360" height="240" src="bear.mp4" controls  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preload="none"</a:t>
            </a:r>
            <a:r>
              <a:rPr lang="en-US" altLang="ko-KR" sz="1400" dirty="0">
                <a:solidFill>
                  <a:schemeClr val="tx1"/>
                </a:solidFill>
              </a:rPr>
              <a:t>&gt;</a:t>
            </a:r>
            <a:endParaRPr lang="ko-KR" altLang="ko-KR" sz="1400" dirty="0">
              <a:solidFill>
                <a:schemeClr val="tx1"/>
              </a:solidFill>
            </a:endParaRPr>
          </a:p>
          <a:p>
            <a:pPr latinLnBrk="0"/>
            <a:r>
              <a:rPr lang="en-US" altLang="ko-KR" sz="1400" dirty="0">
                <a:solidFill>
                  <a:schemeClr val="tx1"/>
                </a:solidFill>
              </a:rPr>
              <a:t>      </a:t>
            </a:r>
            <a:r>
              <a:rPr lang="ko-KR" altLang="ko-KR" sz="1400" dirty="0">
                <a:solidFill>
                  <a:schemeClr val="tx1"/>
                </a:solidFill>
              </a:rPr>
              <a:t>비디오를 재생할 수 없습니다</a:t>
            </a:r>
            <a:r>
              <a:rPr lang="en-US" altLang="ko-KR" sz="1400" dirty="0">
                <a:solidFill>
                  <a:schemeClr val="tx1"/>
                </a:solidFill>
              </a:rPr>
              <a:t>.</a:t>
            </a:r>
            <a:endParaRPr lang="ko-KR" altLang="ko-KR" sz="1400" dirty="0">
              <a:solidFill>
                <a:schemeClr val="tx1"/>
              </a:solidFill>
            </a:endParaRPr>
          </a:p>
          <a:p>
            <a:pPr latinLnBrk="0"/>
            <a:r>
              <a:rPr lang="en-US" altLang="ko-KR" sz="1400" dirty="0">
                <a:solidFill>
                  <a:schemeClr val="tx1"/>
                </a:solidFill>
              </a:rPr>
              <a:t>  &lt;/video&gt;</a:t>
            </a:r>
            <a:endParaRPr lang="ko-KR" altLang="ko-KR" sz="1400" dirty="0">
              <a:solidFill>
                <a:schemeClr val="tx1"/>
              </a:solidFill>
            </a:endParaRPr>
          </a:p>
          <a:p>
            <a:pPr latinLnBrk="0"/>
            <a:r>
              <a:rPr lang="en-US" altLang="ko-KR" sz="1400" dirty="0">
                <a:solidFill>
                  <a:schemeClr val="tx1"/>
                </a:solidFill>
              </a:rPr>
              <a:t>  &lt;video width="360" height="240" </a:t>
            </a:r>
            <a:r>
              <a:rPr lang="en-US" altLang="ko-KR" sz="1400" dirty="0" err="1">
                <a:solidFill>
                  <a:schemeClr val="tx1"/>
                </a:solidFill>
              </a:rPr>
              <a:t>src</a:t>
            </a:r>
            <a:r>
              <a:rPr lang="en-US" altLang="ko-KR" sz="1400" dirty="0">
                <a:solidFill>
                  <a:schemeClr val="tx1"/>
                </a:solidFill>
              </a:rPr>
              <a:t>="bear.mp4" controls  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preload="metadata"</a:t>
            </a:r>
            <a:r>
              <a:rPr lang="en-US" altLang="ko-KR" sz="1400" dirty="0">
                <a:solidFill>
                  <a:schemeClr val="tx1"/>
                </a:solidFill>
              </a:rPr>
              <a:t>&gt;</a:t>
            </a:r>
            <a:endParaRPr lang="ko-KR" altLang="ko-KR" sz="1400" dirty="0">
              <a:solidFill>
                <a:schemeClr val="tx1"/>
              </a:solidFill>
            </a:endParaRPr>
          </a:p>
          <a:p>
            <a:pPr latinLnBrk="0"/>
            <a:r>
              <a:rPr lang="en-US" altLang="ko-KR" sz="1400" dirty="0">
                <a:solidFill>
                  <a:schemeClr val="tx1"/>
                </a:solidFill>
              </a:rPr>
              <a:t>      </a:t>
            </a:r>
            <a:r>
              <a:rPr lang="ko-KR" altLang="ko-KR" sz="1400" dirty="0">
                <a:solidFill>
                  <a:schemeClr val="tx1"/>
                </a:solidFill>
              </a:rPr>
              <a:t>비디오를 재생할 수 없습니다</a:t>
            </a:r>
            <a:r>
              <a:rPr lang="en-US" altLang="ko-KR" sz="1400" dirty="0">
                <a:solidFill>
                  <a:schemeClr val="tx1"/>
                </a:solidFill>
              </a:rPr>
              <a:t>.</a:t>
            </a:r>
            <a:endParaRPr lang="ko-KR" altLang="ko-KR" sz="1400" dirty="0">
              <a:solidFill>
                <a:schemeClr val="tx1"/>
              </a:solidFill>
            </a:endParaRPr>
          </a:p>
          <a:p>
            <a:pPr latinLnBrk="0"/>
            <a:r>
              <a:rPr lang="en-US" altLang="ko-KR" sz="1400" dirty="0">
                <a:solidFill>
                  <a:schemeClr val="tx1"/>
                </a:solidFill>
              </a:rPr>
              <a:t>  &lt;/video&gt; </a:t>
            </a:r>
            <a:endParaRPr lang="ko-KR" altLang="ko-KR" sz="1400" dirty="0">
              <a:solidFill>
                <a:schemeClr val="tx1"/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519" y="4800875"/>
            <a:ext cx="3783449" cy="169200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7951" y="4800875"/>
            <a:ext cx="3783448" cy="16920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0AA4304D-C500-494C-B4D2-E9F76FF5B194}"/>
              </a:ext>
            </a:extLst>
          </p:cNvPr>
          <p:cNvSpPr/>
          <p:nvPr/>
        </p:nvSpPr>
        <p:spPr>
          <a:xfrm>
            <a:off x="3858160" y="5204342"/>
            <a:ext cx="1656000" cy="1152008"/>
          </a:xfrm>
          <a:prstGeom prst="rect">
            <a:avLst/>
          </a:prstGeom>
          <a:noFill/>
          <a:ln w="127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A3BD9E6-E680-4B48-9AAF-622AC383D461}"/>
              </a:ext>
            </a:extLst>
          </p:cNvPr>
          <p:cNvSpPr/>
          <p:nvPr/>
        </p:nvSpPr>
        <p:spPr>
          <a:xfrm>
            <a:off x="2079564" y="5204342"/>
            <a:ext cx="1746000" cy="1152008"/>
          </a:xfrm>
          <a:prstGeom prst="rect">
            <a:avLst/>
          </a:prstGeom>
          <a:noFill/>
          <a:ln w="127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F638DE5-4F30-B3AD-1727-5DE560721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16EAD-7966-4F46-8B2B-CCA6F61B0A10}" type="datetime1">
              <a:rPr lang="ko-KR" altLang="en-US" smtClean="0"/>
              <a:t>2023-03-17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type="body" idx="1"/>
          </p:nvPr>
        </p:nvSpPr>
        <p:spPr>
          <a:xfrm>
            <a:off x="838200" y="4013820"/>
            <a:ext cx="6728421" cy="1809206"/>
          </a:xfrm>
        </p:spPr>
        <p:txBody>
          <a:bodyPr/>
          <a:lstStyle/>
          <a:p>
            <a:r>
              <a:rPr lang="en-US" altLang="ko-KR" dirty="0"/>
              <a:t>3.4.1 &lt;</a:t>
            </a:r>
            <a:r>
              <a:rPr lang="en-US" altLang="ko-KR" dirty="0" err="1"/>
              <a:t>iframe</a:t>
            </a:r>
            <a:r>
              <a:rPr lang="en-US" altLang="ko-KR" dirty="0"/>
              <a:t>&gt;</a:t>
            </a:r>
            <a:r>
              <a:rPr lang="ko-KR" altLang="en-US" dirty="0"/>
              <a:t>으로 다른 문서의 내용 표시하기</a:t>
            </a:r>
          </a:p>
          <a:p>
            <a:r>
              <a:rPr lang="en-US" altLang="ko-KR" dirty="0"/>
              <a:t>3.4.2 &lt;embed&gt;</a:t>
            </a:r>
            <a:r>
              <a:rPr lang="ko-KR" altLang="en-US" dirty="0"/>
              <a:t>로 외부객체 포함하기</a:t>
            </a:r>
          </a:p>
          <a:p>
            <a:r>
              <a:rPr lang="en-US" altLang="ko-KR" dirty="0"/>
              <a:t>3.4.3 </a:t>
            </a:r>
            <a:r>
              <a:rPr lang="ko-KR" altLang="en-US" dirty="0"/>
              <a:t>특정 콘텐츠 요소 포함하기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37</a:t>
            </a:fld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4645" y="1034974"/>
            <a:ext cx="10515600" cy="2852737"/>
          </a:xfrm>
        </p:spPr>
        <p:txBody>
          <a:bodyPr/>
          <a:lstStyle/>
          <a:p>
            <a:r>
              <a:rPr lang="en-US" altLang="ko-KR" dirty="0"/>
              <a:t>3.4 </a:t>
            </a:r>
            <a:r>
              <a:rPr lang="ko-KR" altLang="en-US" dirty="0"/>
              <a:t>객체 포함하기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8319BA9F-532A-C2FD-A6BD-FE91668AF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3C9B8-E0B1-41BB-B976-C4C9D357DFF7}" type="datetime1">
              <a:rPr lang="ko-KR" altLang="en-US" smtClean="0"/>
              <a:t>2023-03-17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8725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/>
              <a:t>&lt;iframe&gt;</a:t>
            </a:r>
            <a:r>
              <a:rPr lang="ko-KR" altLang="ko-KR" sz="3600" dirty="0"/>
              <a:t>으로 다른 문서의 내용 표시</a:t>
            </a:r>
            <a:endParaRPr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792039" y="1379862"/>
            <a:ext cx="10515600" cy="4351338"/>
          </a:xfrm>
        </p:spPr>
        <p:txBody>
          <a:bodyPr/>
          <a:lstStyle/>
          <a:p>
            <a:r>
              <a:rPr lang="ko-KR" altLang="ko-KR" dirty="0"/>
              <a:t>브라우저 페이지 내에 또 다른 페이지 프레임을 삽입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sz="1800" dirty="0"/>
              <a:t>&lt;iframe src =”</a:t>
            </a:r>
            <a:r>
              <a:rPr lang="ko-KR" altLang="ko-KR" sz="1800" dirty="0"/>
              <a:t>파일주소</a:t>
            </a:r>
            <a:r>
              <a:rPr lang="en-US" altLang="ko-KR" sz="1800" dirty="0"/>
              <a:t>” width=”</a:t>
            </a:r>
            <a:r>
              <a:rPr lang="ko-KR" altLang="ko-KR" sz="1800" dirty="0"/>
              <a:t>폭</a:t>
            </a:r>
            <a:r>
              <a:rPr lang="en-US" altLang="ko-KR" sz="1800" dirty="0"/>
              <a:t>” height=”</a:t>
            </a:r>
            <a:r>
              <a:rPr lang="ko-KR" altLang="ko-KR" sz="1800" dirty="0"/>
              <a:t>높이</a:t>
            </a:r>
            <a:r>
              <a:rPr lang="en-US" altLang="ko-KR" sz="1800" dirty="0"/>
              <a:t>” name=”</a:t>
            </a:r>
            <a:r>
              <a:rPr lang="ko-KR" altLang="ko-KR" sz="1800" dirty="0"/>
              <a:t>이름</a:t>
            </a:r>
            <a:r>
              <a:rPr lang="en-US" altLang="ko-KR" sz="1800" dirty="0"/>
              <a:t>”&gt; &lt;/iframe&gt;</a:t>
            </a:r>
            <a:endParaRPr lang="ko-KR" altLang="ko-KR" sz="1800" dirty="0"/>
          </a:p>
          <a:p>
            <a:pPr lvl="1"/>
            <a:r>
              <a:rPr lang="en-US" altLang="ko-KR" dirty="0"/>
              <a:t>src </a:t>
            </a:r>
            <a:r>
              <a:rPr lang="ko-KR" altLang="ko-KR" dirty="0"/>
              <a:t>속성</a:t>
            </a:r>
            <a:r>
              <a:rPr lang="en-US" altLang="ko-KR" dirty="0"/>
              <a:t> :</a:t>
            </a:r>
            <a:r>
              <a:rPr lang="ko-KR" altLang="ko-KR" dirty="0"/>
              <a:t> 내부 프레임에 출력할 파일의 </a:t>
            </a:r>
            <a:r>
              <a:rPr lang="en-US" altLang="ko-KR" dirty="0"/>
              <a:t>url</a:t>
            </a:r>
            <a:r>
              <a:rPr lang="ko-KR" altLang="ko-KR" dirty="0"/>
              <a:t> 지정</a:t>
            </a:r>
            <a:endParaRPr lang="en-US" altLang="ko-KR" dirty="0"/>
          </a:p>
          <a:p>
            <a:pPr lvl="1"/>
            <a:r>
              <a:rPr lang="en-US" altLang="ko-KR" dirty="0"/>
              <a:t>width</a:t>
            </a:r>
            <a:r>
              <a:rPr lang="ko-KR" altLang="ko-KR" dirty="0"/>
              <a:t>와</a:t>
            </a:r>
            <a:r>
              <a:rPr lang="en-US" altLang="ko-KR" dirty="0"/>
              <a:t> height </a:t>
            </a:r>
            <a:r>
              <a:rPr lang="ko-KR" altLang="ko-KR" dirty="0"/>
              <a:t>속성</a:t>
            </a:r>
            <a:r>
              <a:rPr lang="en-US" altLang="ko-KR" dirty="0"/>
              <a:t> :</a:t>
            </a:r>
            <a:r>
              <a:rPr lang="ko-KR" altLang="ko-KR" dirty="0"/>
              <a:t> 브라우저 프레임의 가로</a:t>
            </a:r>
            <a:r>
              <a:rPr lang="en-US" altLang="ko-KR" dirty="0"/>
              <a:t>,</a:t>
            </a:r>
            <a:r>
              <a:rPr lang="ko-KR" altLang="ko-KR" dirty="0"/>
              <a:t> 높이 크기</a:t>
            </a:r>
            <a:endParaRPr lang="en-US" altLang="ko-KR" dirty="0"/>
          </a:p>
          <a:p>
            <a:pPr lvl="1"/>
            <a:r>
              <a:rPr lang="en-US" altLang="ko-KR" dirty="0"/>
              <a:t>name </a:t>
            </a:r>
            <a:r>
              <a:rPr lang="ko-KR" altLang="ko-KR" dirty="0"/>
              <a:t>속성</a:t>
            </a:r>
            <a:r>
              <a:rPr lang="en-US" altLang="ko-KR" dirty="0"/>
              <a:t> : </a:t>
            </a:r>
            <a:r>
              <a:rPr lang="ko-KR" altLang="ko-KR" dirty="0"/>
              <a:t>프레임</a:t>
            </a:r>
            <a:r>
              <a:rPr lang="ko-KR" altLang="en-US" dirty="0"/>
              <a:t>의</a:t>
            </a:r>
            <a:r>
              <a:rPr lang="ko-KR" altLang="ko-KR" dirty="0"/>
              <a:t> 이름</a:t>
            </a:r>
            <a:endParaRPr lang="en-US" altLang="ko-KR" dirty="0"/>
          </a:p>
          <a:p>
            <a:pPr lvl="2"/>
            <a:r>
              <a:rPr lang="en-US" altLang="ko-KR" dirty="0"/>
              <a:t>&lt;a&gt; </a:t>
            </a:r>
            <a:r>
              <a:rPr lang="ko-KR" altLang="en-US" dirty="0"/>
              <a:t>요소</a:t>
            </a:r>
            <a:r>
              <a:rPr lang="ko-KR" altLang="ko-KR" dirty="0"/>
              <a:t>의 </a:t>
            </a:r>
            <a:r>
              <a:rPr lang="en-US" altLang="ko-KR" dirty="0"/>
              <a:t>target </a:t>
            </a:r>
            <a:r>
              <a:rPr lang="ko-KR" altLang="ko-KR" dirty="0"/>
              <a:t>속성에 </a:t>
            </a:r>
            <a:r>
              <a:rPr lang="en-US" altLang="ko-KR" dirty="0"/>
              <a:t>&lt;iframe&gt;</a:t>
            </a:r>
            <a:r>
              <a:rPr lang="ko-KR" altLang="ko-KR" dirty="0"/>
              <a:t> 이</a:t>
            </a:r>
            <a:r>
              <a:rPr lang="ko-KR" altLang="en-US" dirty="0"/>
              <a:t>름</a:t>
            </a:r>
            <a:r>
              <a:rPr lang="ko-KR" altLang="ko-KR" dirty="0"/>
              <a:t>을 지정</a:t>
            </a:r>
            <a:r>
              <a:rPr lang="en-US" altLang="ko-KR" dirty="0"/>
              <a:t> </a:t>
            </a:r>
            <a:endParaRPr lang="ko-KR" altLang="ko-KR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38</a:t>
            </a:fld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51585" y="3841884"/>
            <a:ext cx="7640625" cy="523220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fontAlgn="base"/>
            <a:r>
              <a:rPr lang="en-US" altLang="ko-KR" sz="1400" dirty="0">
                <a:solidFill>
                  <a:srgbClr val="FF0000"/>
                </a:solidFill>
              </a:rPr>
              <a:t>    &lt;iframe width="380" height="280" src=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"iframe_test.txt"</a:t>
            </a:r>
            <a:r>
              <a:rPr lang="en-US" altLang="ko-KR" sz="1400" dirty="0">
                <a:solidFill>
                  <a:srgbClr val="FF0000"/>
                </a:solidFill>
              </a:rPr>
              <a:t>&gt; &lt;/iframe&gt; </a:t>
            </a:r>
            <a:endParaRPr lang="ko-KR" altLang="ko-KR" sz="1400" dirty="0">
              <a:solidFill>
                <a:srgbClr val="FF0000"/>
              </a:solidFill>
            </a:endParaRPr>
          </a:p>
          <a:p>
            <a:pPr fontAlgn="base"/>
            <a:r>
              <a:rPr lang="en-US" altLang="ko-KR" sz="1400" dirty="0">
                <a:solidFill>
                  <a:srgbClr val="FF0000"/>
                </a:solidFill>
              </a:rPr>
              <a:t>    &lt;iframe width="520" height="280" src=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"bear.mp4"</a:t>
            </a:r>
            <a:r>
              <a:rPr lang="en-US" altLang="ko-KR" sz="1400" dirty="0">
                <a:solidFill>
                  <a:srgbClr val="FF0000"/>
                </a:solidFill>
              </a:rPr>
              <a:t>&gt; &lt;/iframe&gt; </a:t>
            </a:r>
            <a:endParaRPr lang="ko-KR" altLang="ko-KR" sz="1400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5483" y="4338360"/>
            <a:ext cx="4788712" cy="2199600"/>
          </a:xfrm>
          <a:prstGeom prst="rect">
            <a:avLst/>
          </a:prstGeom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6651DB9-5FC2-448B-B5CD-DB6F0DC2D571}"/>
              </a:ext>
            </a:extLst>
          </p:cNvPr>
          <p:cNvSpPr/>
          <p:nvPr/>
        </p:nvSpPr>
        <p:spPr>
          <a:xfrm>
            <a:off x="3655484" y="5013176"/>
            <a:ext cx="1908939" cy="1404000"/>
          </a:xfrm>
          <a:prstGeom prst="roundRect">
            <a:avLst>
              <a:gd name="adj" fmla="val 7774"/>
            </a:avLst>
          </a:prstGeom>
          <a:noFill/>
          <a:ln w="127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8FC743F2-BEDC-481C-916C-511A991F2EAA}"/>
              </a:ext>
            </a:extLst>
          </p:cNvPr>
          <p:cNvSpPr/>
          <p:nvPr/>
        </p:nvSpPr>
        <p:spPr>
          <a:xfrm>
            <a:off x="5591944" y="5013176"/>
            <a:ext cx="2520280" cy="1404000"/>
          </a:xfrm>
          <a:prstGeom prst="roundRect">
            <a:avLst>
              <a:gd name="adj" fmla="val 7774"/>
            </a:avLst>
          </a:prstGeom>
          <a:noFill/>
          <a:ln w="127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6344E01-3197-AFFC-272F-415F913CE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6BF89-6656-4F98-868A-64689EC76E4B}" type="datetime1">
              <a:rPr lang="ko-KR" altLang="en-US" smtClean="0"/>
              <a:t>2023-03-17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&lt;</a:t>
            </a:r>
            <a:r>
              <a:rPr lang="en-US" altLang="ko-KR" dirty="0" err="1"/>
              <a:t>iframe</a:t>
            </a:r>
            <a:r>
              <a:rPr lang="en-US" altLang="ko-KR" dirty="0"/>
              <a:t>&gt;</a:t>
            </a:r>
            <a:r>
              <a:rPr lang="ko-KR" altLang="ko-KR" dirty="0"/>
              <a:t>으로 다른 문서를 링크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510315"/>
            <a:ext cx="10515600" cy="4351338"/>
          </a:xfrm>
        </p:spPr>
        <p:txBody>
          <a:bodyPr/>
          <a:lstStyle/>
          <a:p>
            <a:r>
              <a:rPr lang="ko-KR" altLang="ko-KR" dirty="0"/>
              <a:t>한 화면에서 링크로 연결된 내용 </a:t>
            </a:r>
            <a:r>
              <a:rPr lang="ko-KR" altLang="en-US" dirty="0"/>
              <a:t>보기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39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2370618"/>
            <a:ext cx="8317385" cy="3970318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latinLnBrk="0"/>
            <a:r>
              <a:rPr lang="en-US" altLang="ko-KR" sz="1400" dirty="0"/>
              <a:t> …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&lt;</a:t>
            </a:r>
            <a:r>
              <a:rPr lang="en-US" altLang="ko-KR" sz="1400" dirty="0" err="1"/>
              <a:t>ul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  &lt;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&gt;&lt;a </a:t>
            </a:r>
            <a:r>
              <a:rPr lang="en-US" altLang="ko-KR" sz="1400" dirty="0" err="1"/>
              <a:t>href</a:t>
            </a:r>
            <a:r>
              <a:rPr lang="en-US" altLang="ko-KR" sz="1400" dirty="0"/>
              <a:t>="http://book.naver.com/bookdb/book_detail.nhn?bid= 5339292" 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target="intro"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	</a:t>
            </a:r>
            <a:r>
              <a:rPr lang="ko-KR" altLang="ko-KR" sz="1400" dirty="0"/>
              <a:t>컴퓨터와</a:t>
            </a:r>
            <a:r>
              <a:rPr lang="en-US" altLang="ko-KR" sz="1400" dirty="0"/>
              <a:t> IT</a:t>
            </a:r>
            <a:r>
              <a:rPr lang="ko-KR" altLang="ko-KR" sz="1400" dirty="0"/>
              <a:t>기술의 이해 </a:t>
            </a:r>
            <a:r>
              <a:rPr lang="en-US" altLang="ko-KR" sz="1400" dirty="0"/>
              <a:t>&lt;/a&gt; &lt;/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  &lt;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 D. Morley, C. Parker, Understanding Computers 15th Ed &lt;/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	  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  &lt;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 G. Shelly, M. </a:t>
            </a:r>
            <a:r>
              <a:rPr lang="en-US" altLang="ko-KR" sz="1400" dirty="0" err="1"/>
              <a:t>Vermaat</a:t>
            </a:r>
            <a:r>
              <a:rPr lang="en-US" altLang="ko-KR" sz="1400" dirty="0"/>
              <a:t>, Discovering Computers &lt;/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&lt;/</a:t>
            </a:r>
            <a:r>
              <a:rPr lang="en-US" altLang="ko-KR" sz="1400" dirty="0" err="1"/>
              <a:t>ul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&lt;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</a:t>
            </a:r>
            <a:r>
              <a:rPr lang="ko-KR" altLang="ko-KR" sz="1400" dirty="0"/>
              <a:t> </a:t>
            </a:r>
            <a:r>
              <a:rPr lang="ko-KR" altLang="ko-KR" sz="1400" dirty="0" err="1"/>
              <a:t>웹프로그래밍</a:t>
            </a:r>
            <a:r>
              <a:rPr lang="ko-KR" altLang="ko-KR" sz="1400" dirty="0"/>
              <a:t> </a:t>
            </a:r>
            <a:r>
              <a:rPr lang="en-US" altLang="ko-KR" sz="1400" dirty="0"/>
              <a:t>&lt;/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 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&lt;</a:t>
            </a:r>
            <a:r>
              <a:rPr lang="en-US" altLang="ko-KR" sz="1400" dirty="0" err="1"/>
              <a:t>ul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   &lt;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</a:t>
            </a:r>
            <a:r>
              <a:rPr lang="ko-KR" altLang="ko-KR" sz="1400" dirty="0"/>
              <a:t> 임순범</a:t>
            </a:r>
            <a:r>
              <a:rPr lang="en-US" altLang="ko-KR" sz="1400" dirty="0"/>
              <a:t>, </a:t>
            </a:r>
            <a:r>
              <a:rPr lang="ko-KR" altLang="ko-KR" sz="1400" dirty="0"/>
              <a:t>박희민 공저</a:t>
            </a:r>
            <a:r>
              <a:rPr lang="en-US" altLang="ko-KR" sz="1400" dirty="0"/>
              <a:t>, HTML5 </a:t>
            </a:r>
            <a:r>
              <a:rPr lang="ko-KR" altLang="ko-KR" sz="1400" dirty="0" err="1"/>
              <a:t>웹프로그래밍</a:t>
            </a:r>
            <a:r>
              <a:rPr lang="ko-KR" altLang="ko-KR" sz="1400" dirty="0"/>
              <a:t> 입문 </a:t>
            </a:r>
            <a:r>
              <a:rPr lang="en-US" altLang="ko-KR" sz="1400" dirty="0"/>
              <a:t>&lt;/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fontAlgn="base"/>
            <a:r>
              <a:rPr lang="en-US" altLang="ko-KR" sz="1400" dirty="0"/>
              <a:t>       &lt;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&gt;&lt;</a:t>
            </a:r>
            <a:r>
              <a:rPr lang="ko-KR" altLang="ko-KR" sz="1400" dirty="0"/>
              <a:t> 최윤철</a:t>
            </a:r>
            <a:r>
              <a:rPr lang="en-US" altLang="ko-KR" sz="1400" dirty="0"/>
              <a:t>, </a:t>
            </a:r>
            <a:r>
              <a:rPr lang="ko-KR" altLang="ko-KR" sz="1400" dirty="0"/>
              <a:t>임순범 공저</a:t>
            </a:r>
            <a:r>
              <a:rPr lang="en-US" altLang="ko-KR" sz="1400" dirty="0"/>
              <a:t>, &lt;a </a:t>
            </a:r>
            <a:r>
              <a:rPr lang="en-US" altLang="ko-KR" sz="1400" dirty="0" err="1"/>
              <a:t>href</a:t>
            </a:r>
            <a:r>
              <a:rPr lang="en-US" altLang="ko-KR" sz="1400" dirty="0"/>
              <a:t>="http://book.naver.com/bookdb/book_...?bid=7413144" </a:t>
            </a:r>
            <a:endParaRPr lang="ko-KR" altLang="ko-KR" sz="1400" dirty="0"/>
          </a:p>
          <a:p>
            <a:r>
              <a:rPr lang="en-US" altLang="ko-KR" sz="1400" dirty="0"/>
              <a:t>                                              </a:t>
            </a:r>
            <a:r>
              <a:rPr lang="en-US" altLang="ko-KR" sz="1400" dirty="0">
                <a:highlight>
                  <a:srgbClr val="FFFF00"/>
                </a:highlight>
              </a:rPr>
              <a:t> target=”intro”</a:t>
            </a:r>
            <a:r>
              <a:rPr lang="en-US" altLang="ko-KR" sz="1400" dirty="0"/>
              <a:t>&gt; </a:t>
            </a:r>
            <a:r>
              <a:rPr lang="ko-KR" altLang="ko-KR" sz="1400" dirty="0"/>
              <a:t>소셜미디어 시대의 인터넷 이해 </a:t>
            </a:r>
            <a:r>
              <a:rPr lang="en-US" altLang="ko-KR" sz="1400" dirty="0"/>
              <a:t>&lt;/a&gt; &lt;/</a:t>
            </a:r>
            <a:r>
              <a:rPr lang="en-US" altLang="ko-KR" sz="1400" dirty="0" err="1"/>
              <a:t>li</a:t>
            </a:r>
            <a:r>
              <a:rPr lang="en-US" altLang="ko-KR" sz="1400" dirty="0"/>
              <a:t>&gt;	 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&lt;/</a:t>
            </a:r>
            <a:r>
              <a:rPr lang="en-US" altLang="ko-KR" sz="1400" dirty="0" err="1"/>
              <a:t>ul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&lt;/</a:t>
            </a:r>
            <a:r>
              <a:rPr lang="en-US" altLang="ko-KR" sz="1400" dirty="0" err="1"/>
              <a:t>ol</a:t>
            </a:r>
            <a:r>
              <a:rPr lang="en-US" altLang="ko-KR" sz="1400" dirty="0"/>
              <a:t>&gt; 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</a:t>
            </a:r>
            <a:endParaRPr lang="ko-KR" altLang="ko-KR" sz="1400" dirty="0"/>
          </a:p>
          <a:p>
            <a:pPr latinLnBrk="0"/>
            <a:r>
              <a:rPr lang="en-US" altLang="ko-KR" sz="1400" dirty="0"/>
              <a:t>    </a:t>
            </a:r>
            <a:r>
              <a:rPr lang="en-US" altLang="ko-KR" sz="1400" dirty="0">
                <a:solidFill>
                  <a:srgbClr val="FF0000"/>
                </a:solidFill>
              </a:rPr>
              <a:t>&lt;</a:t>
            </a:r>
            <a:r>
              <a:rPr lang="en-US" altLang="ko-KR" sz="1400" dirty="0" err="1">
                <a:solidFill>
                  <a:srgbClr val="FF0000"/>
                </a:solidFill>
              </a:rPr>
              <a:t>iframe</a:t>
            </a:r>
            <a:r>
              <a:rPr lang="en-US" altLang="ko-KR" sz="1400" dirty="0">
                <a:solidFill>
                  <a:srgbClr val="FF0000"/>
                </a:solidFill>
              </a:rPr>
              <a:t> </a:t>
            </a:r>
            <a:r>
              <a:rPr lang="en-US" altLang="ko-KR" sz="1400" dirty="0" err="1">
                <a:solidFill>
                  <a:srgbClr val="FF0000"/>
                </a:solidFill>
                <a:highlight>
                  <a:srgbClr val="FFFF00"/>
                </a:highlight>
              </a:rPr>
              <a:t>src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 =""</a:t>
            </a:r>
            <a:r>
              <a:rPr lang="en-US" altLang="ko-KR" sz="1400" dirty="0">
                <a:solidFill>
                  <a:srgbClr val="FF0000"/>
                </a:solidFill>
              </a:rPr>
              <a:t> 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name="intro"</a:t>
            </a:r>
            <a:r>
              <a:rPr lang="en-US" altLang="ko-KR" sz="1400" dirty="0">
                <a:solidFill>
                  <a:srgbClr val="FF0000"/>
                </a:solidFill>
              </a:rPr>
              <a:t> width="420" height="400"&gt; &lt;/</a:t>
            </a:r>
            <a:r>
              <a:rPr lang="en-US" altLang="ko-KR" sz="1400" dirty="0" err="1">
                <a:solidFill>
                  <a:srgbClr val="FF0000"/>
                </a:solidFill>
              </a:rPr>
              <a:t>iframe</a:t>
            </a:r>
            <a:r>
              <a:rPr lang="en-US" altLang="ko-KR" sz="1400" dirty="0">
                <a:solidFill>
                  <a:srgbClr val="FF0000"/>
                </a:solidFill>
              </a:rPr>
              <a:t>&gt;</a:t>
            </a:r>
            <a:endParaRPr lang="ko-KR" altLang="ko-KR" sz="1400" dirty="0">
              <a:solidFill>
                <a:srgbClr val="FF0000"/>
              </a:solidFill>
            </a:endParaRPr>
          </a:p>
          <a:p>
            <a:r>
              <a:rPr lang="en-US" altLang="ko-KR" sz="1400" dirty="0"/>
              <a:t>&lt;/body&gt;</a:t>
            </a:r>
            <a:endParaRPr lang="ko-KR" altLang="en-US" sz="1400" dirty="0">
              <a:latin typeface="나눔고딕코딩" pitchFamily="49" charset="-127"/>
              <a:ea typeface="나눔고딕코딩" pitchFamily="49" charset="-127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8000" y="1630770"/>
            <a:ext cx="2034000" cy="2985488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0399" y="1630770"/>
            <a:ext cx="2034000" cy="2985488"/>
          </a:xfrm>
          <a:prstGeom prst="rect">
            <a:avLst/>
          </a:prstGeom>
        </p:spPr>
      </p:pic>
      <p:grpSp>
        <p:nvGrpSpPr>
          <p:cNvPr id="8" name="그룹 17"/>
          <p:cNvGrpSpPr/>
          <p:nvPr/>
        </p:nvGrpSpPr>
        <p:grpSpPr>
          <a:xfrm>
            <a:off x="7715271" y="1861690"/>
            <a:ext cx="3024336" cy="1510185"/>
            <a:chOff x="839701" y="2298438"/>
            <a:chExt cx="2499968" cy="1618638"/>
          </a:xfrm>
        </p:grpSpPr>
        <p:sp>
          <p:nvSpPr>
            <p:cNvPr id="9" name="Freeform 8"/>
            <p:cNvSpPr>
              <a:spLocks/>
            </p:cNvSpPr>
            <p:nvPr/>
          </p:nvSpPr>
          <p:spPr bwMode="auto">
            <a:xfrm rot="9107499">
              <a:off x="968020" y="2917602"/>
              <a:ext cx="1096889" cy="20526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75" y="600"/>
                </a:cxn>
                <a:cxn ang="0">
                  <a:pos x="2280" y="795"/>
                </a:cxn>
                <a:cxn ang="0">
                  <a:pos x="3480" y="405"/>
                </a:cxn>
                <a:cxn ang="0">
                  <a:pos x="3765" y="255"/>
                </a:cxn>
              </a:cxnLst>
              <a:rect l="0" t="0" r="r" b="b"/>
              <a:pathLst>
                <a:path w="3765" h="827">
                  <a:moveTo>
                    <a:pt x="0" y="0"/>
                  </a:moveTo>
                  <a:cubicBezTo>
                    <a:pt x="297" y="234"/>
                    <a:pt x="595" y="468"/>
                    <a:pt x="975" y="600"/>
                  </a:cubicBezTo>
                  <a:cubicBezTo>
                    <a:pt x="1355" y="732"/>
                    <a:pt x="1863" y="827"/>
                    <a:pt x="2280" y="795"/>
                  </a:cubicBezTo>
                  <a:cubicBezTo>
                    <a:pt x="2697" y="763"/>
                    <a:pt x="3232" y="495"/>
                    <a:pt x="3480" y="405"/>
                  </a:cubicBezTo>
                  <a:cubicBezTo>
                    <a:pt x="3728" y="315"/>
                    <a:pt x="3746" y="285"/>
                    <a:pt x="3765" y="255"/>
                  </a:cubicBezTo>
                </a:path>
              </a:pathLst>
            </a:custGeom>
            <a:noFill/>
            <a:ln w="12700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" name="AutoShape 9"/>
            <p:cNvSpPr>
              <a:spLocks noChangeArrowheads="1"/>
            </p:cNvSpPr>
            <p:nvPr/>
          </p:nvSpPr>
          <p:spPr bwMode="auto">
            <a:xfrm>
              <a:off x="1984443" y="2298438"/>
              <a:ext cx="1030268" cy="384175"/>
            </a:xfrm>
            <a:prstGeom prst="wedgeEllipseCallout">
              <a:avLst>
                <a:gd name="adj1" fmla="val -37340"/>
                <a:gd name="adj2" fmla="val 69305"/>
              </a:avLst>
            </a:prstGeom>
            <a:solidFill>
              <a:srgbClr val="FFFFFF"/>
            </a:solidFill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ko-KR"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11" name="AutoShape 10"/>
            <p:cNvSpPr>
              <a:spLocks noChangeArrowheads="1"/>
            </p:cNvSpPr>
            <p:nvPr/>
          </p:nvSpPr>
          <p:spPr bwMode="auto">
            <a:xfrm>
              <a:off x="839701" y="3582114"/>
              <a:ext cx="1479550" cy="334962"/>
            </a:xfrm>
            <a:prstGeom prst="wedgeEllipseCallout">
              <a:avLst>
                <a:gd name="adj1" fmla="val -33690"/>
                <a:gd name="adj2" fmla="val -75519"/>
              </a:avLst>
            </a:prstGeom>
            <a:solidFill>
              <a:srgbClr val="FFFFFF"/>
            </a:solidFill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ko-KR"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12" name="Text Box 11"/>
            <p:cNvSpPr txBox="1">
              <a:spLocks noChangeArrowheads="1"/>
            </p:cNvSpPr>
            <p:nvPr/>
          </p:nvSpPr>
          <p:spPr bwMode="auto">
            <a:xfrm>
              <a:off x="1755494" y="2334041"/>
              <a:ext cx="1584175" cy="431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lvl="1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900" b="1" dirty="0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&lt;a </a:t>
              </a:r>
              <a:r>
                <a:rPr kumimoji="1" lang="en-US" altLang="ko-KR" sz="900" b="1" dirty="0" err="1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href</a:t>
              </a:r>
              <a:r>
                <a:rPr kumimoji="1" lang="en-US" altLang="ko-KR" sz="900" b="1" dirty="0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=</a:t>
              </a:r>
              <a:r>
                <a:rPr kumimoji="1" lang="en-US" altLang="ko-KR" sz="900" b="1" dirty="0">
                  <a:solidFill>
                    <a:srgbClr val="FF0000"/>
                  </a:solidFill>
                  <a:latin typeface="Times New Roman" pitchFamily="18" charset="0"/>
                  <a:ea typeface="맑은 고딕" pitchFamily="50" charset="-127"/>
                </a:rPr>
                <a:t>”…”</a:t>
              </a:r>
              <a:r>
                <a:rPr kumimoji="1" lang="en-US" altLang="ko-KR" sz="900" b="1" dirty="0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 </a:t>
              </a:r>
              <a:br>
                <a:rPr kumimoji="1" lang="en-US" altLang="ko-KR" sz="900" b="1" dirty="0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</a:br>
              <a:r>
                <a:rPr kumimoji="1" lang="en-US" altLang="ko-KR" sz="900" b="1" dirty="0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target=</a:t>
              </a:r>
              <a:r>
                <a:rPr kumimoji="1" lang="en-US" altLang="ko-KR" sz="900" b="1" dirty="0">
                  <a:solidFill>
                    <a:srgbClr val="FF0000"/>
                  </a:solidFill>
                  <a:latin typeface="Times New Roman" pitchFamily="18" charset="0"/>
                  <a:ea typeface="맑은 고딕" pitchFamily="50" charset="-127"/>
                </a:rPr>
                <a:t>”</a:t>
              </a:r>
              <a:r>
                <a:rPr kumimoji="1" lang="en-US" altLang="ko-KR" sz="900" b="1" dirty="0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intro</a:t>
              </a:r>
              <a:r>
                <a:rPr kumimoji="1" lang="en-US" altLang="ko-KR" sz="900" b="1" dirty="0">
                  <a:solidFill>
                    <a:srgbClr val="FF0000"/>
                  </a:solidFill>
                  <a:latin typeface="Times New Roman" pitchFamily="18" charset="0"/>
                  <a:ea typeface="맑은 고딕" pitchFamily="50" charset="-127"/>
                </a:rPr>
                <a:t>”</a:t>
              </a:r>
              <a:r>
                <a:rPr kumimoji="1" lang="en-US" altLang="ko-KR" sz="900" b="1" dirty="0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&gt;</a:t>
              </a:r>
              <a:endParaRPr kumimoji="1" lang="en-US" altLang="ko-KR" sz="900" b="1" dirty="0">
                <a:solidFill>
                  <a:srgbClr val="FF0000"/>
                </a:solidFill>
                <a:latin typeface="Times New Roman" pitchFamily="18" charset="0"/>
                <a:ea typeface="맑은 고딕" pitchFamily="50" charset="-127"/>
              </a:endParaRPr>
            </a:p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ko-KR" dirty="0"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13" name="Text Box 12"/>
            <p:cNvSpPr txBox="1">
              <a:spLocks noChangeArrowheads="1"/>
            </p:cNvSpPr>
            <p:nvPr/>
          </p:nvSpPr>
          <p:spPr bwMode="auto">
            <a:xfrm>
              <a:off x="914363" y="3652658"/>
              <a:ext cx="1417638" cy="2413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18000" tIns="10800" rIns="18000" bIns="10800" numCol="1" anchor="t" anchorCtr="0" compatLnSpc="1">
              <a:prstTxWarp prst="textNoShape">
                <a:avLst/>
              </a:prstTxWarp>
            </a:bodyPr>
            <a:lstStyle/>
            <a:p>
              <a:pPr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900" b="1" dirty="0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&lt;</a:t>
              </a:r>
              <a:r>
                <a:rPr kumimoji="1" lang="en-US" altLang="ko-KR" sz="900" b="1" dirty="0" err="1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iframe</a:t>
              </a:r>
              <a:r>
                <a:rPr kumimoji="1" lang="en-US" altLang="ko-KR" sz="900" b="1" dirty="0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 name=</a:t>
              </a:r>
              <a:r>
                <a:rPr kumimoji="1" lang="en-US" altLang="ko-KR" sz="900" b="1" dirty="0">
                  <a:solidFill>
                    <a:srgbClr val="FF0000"/>
                  </a:solidFill>
                  <a:latin typeface="Times New Roman" pitchFamily="18" charset="0"/>
                  <a:ea typeface="맑은 고딕" pitchFamily="50" charset="-127"/>
                </a:rPr>
                <a:t>”</a:t>
              </a:r>
              <a:r>
                <a:rPr kumimoji="1" lang="en-US" altLang="ko-KR" sz="900" b="1" dirty="0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intro</a:t>
              </a:r>
              <a:r>
                <a:rPr kumimoji="1" lang="en-US" altLang="ko-KR" sz="900" b="1" dirty="0">
                  <a:solidFill>
                    <a:srgbClr val="FF0000"/>
                  </a:solidFill>
                  <a:latin typeface="Times New Roman" pitchFamily="18" charset="0"/>
                  <a:ea typeface="맑은 고딕" pitchFamily="50" charset="-127"/>
                </a:rPr>
                <a:t>”</a:t>
              </a:r>
              <a:r>
                <a:rPr kumimoji="1" lang="en-US" altLang="ko-KR" sz="900" b="1" dirty="0">
                  <a:solidFill>
                    <a:srgbClr val="FF0000"/>
                  </a:solidFill>
                  <a:latin typeface="맑은 고딕" pitchFamily="50" charset="-127"/>
                  <a:ea typeface="맑은 고딕" pitchFamily="50" charset="-127"/>
                </a:rPr>
                <a:t>&gt;</a:t>
              </a:r>
              <a:endParaRPr kumimoji="1" lang="en-US" altLang="ko-KR" sz="900" b="1" dirty="0">
                <a:solidFill>
                  <a:srgbClr val="FF0000"/>
                </a:solidFill>
                <a:latin typeface="Times New Roman" pitchFamily="18" charset="0"/>
                <a:ea typeface="맑은 고딕" pitchFamily="50" charset="-127"/>
              </a:endParaRPr>
            </a:p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ko-KR" dirty="0">
                <a:latin typeface="굴림" pitchFamily="50" charset="-127"/>
                <a:ea typeface="굴림" pitchFamily="50" charset="-127"/>
              </a:endParaRPr>
            </a:p>
          </p:txBody>
        </p:sp>
      </p:grpSp>
      <p:sp>
        <p:nvSpPr>
          <p:cNvPr id="14" name="바닥글 개체 틀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EA6271A0-71B8-6002-6677-B76670EE2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074FE-F818-477B-A451-F5A30F713AA3}" type="datetime1">
              <a:rPr lang="ko-KR" altLang="en-US" smtClean="0"/>
              <a:t>2023-03-17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AFBDD6-FF6E-EBFF-D51E-0CF440000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60DEBF-39F4-FACA-7536-84AFDD44E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1B3149-8B81-46FF-5A06-98EFAE656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820E185-3307-8905-6613-3FC2DE64A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7416"/>
            <a:ext cx="12192000" cy="550316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2D7AFC4-5B2D-F081-F738-8032A87239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1450" y="4114431"/>
            <a:ext cx="7062061" cy="2197469"/>
          </a:xfrm>
          <a:prstGeom prst="rect">
            <a:avLst/>
          </a:prstGeom>
        </p:spPr>
      </p:pic>
      <p:sp>
        <p:nvSpPr>
          <p:cNvPr id="9" name="날짜 개체 틀 8">
            <a:extLst>
              <a:ext uri="{FF2B5EF4-FFF2-40B4-BE49-F238E27FC236}">
                <a16:creationId xmlns:a16="http://schemas.microsoft.com/office/drawing/2014/main" id="{1CC28C27-E1FD-7869-514C-38D980EDD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D3E25-7A0C-47C0-8BBF-30B2790B0CFC}" type="datetime1">
              <a:rPr lang="ko-KR" altLang="en-US" smtClean="0"/>
              <a:t>2023-03-17</a:t>
            </a:fld>
            <a:endParaRPr lang="ko-KR" altLang="en-US"/>
          </a:p>
        </p:txBody>
      </p:sp>
      <p:sp>
        <p:nvSpPr>
          <p:cNvPr id="10" name="바닥글 개체 틀 9">
            <a:extLst>
              <a:ext uri="{FF2B5EF4-FFF2-40B4-BE49-F238E27FC236}">
                <a16:creationId xmlns:a16="http://schemas.microsoft.com/office/drawing/2014/main" id="{D836008C-2CC3-8DF6-0DB3-91C74C7F7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701084-CF4C-B37B-D70B-023AC50DCDF7}"/>
              </a:ext>
            </a:extLst>
          </p:cNvPr>
          <p:cNvSpPr txBox="1"/>
          <p:nvPr/>
        </p:nvSpPr>
        <p:spPr>
          <a:xfrm>
            <a:off x="8280050" y="1249402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강의녹화 </a:t>
            </a:r>
            <a:r>
              <a:rPr lang="en-US" altLang="ko-KR" dirty="0"/>
              <a:t>URL </a:t>
            </a:r>
            <a:r>
              <a:rPr lang="ko-KR" altLang="en-US" dirty="0"/>
              <a:t>링크</a:t>
            </a:r>
          </a:p>
        </p:txBody>
      </p:sp>
    </p:spTree>
    <p:extLst>
      <p:ext uri="{BB962C8B-B14F-4D97-AF65-F5344CB8AC3E}">
        <p14:creationId xmlns:p14="http://schemas.microsoft.com/office/powerpoint/2010/main" val="319826441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&lt;embed&gt;</a:t>
            </a:r>
            <a:r>
              <a:rPr lang="ko-KR" altLang="ko-KR"/>
              <a:t>로 외부객체 포함하기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699463" y="1427798"/>
            <a:ext cx="10515600" cy="4351338"/>
          </a:xfrm>
        </p:spPr>
        <p:txBody>
          <a:bodyPr/>
          <a:lstStyle/>
          <a:p>
            <a:r>
              <a:rPr lang="en-US" altLang="ko-KR" dirty="0"/>
              <a:t>&lt;object&gt; </a:t>
            </a:r>
            <a:r>
              <a:rPr lang="ko-KR" altLang="ko-KR" dirty="0"/>
              <a:t>혹은</a:t>
            </a:r>
            <a:r>
              <a:rPr lang="en-US" altLang="ko-KR" dirty="0"/>
              <a:t> &lt;embed&gt; </a:t>
            </a:r>
            <a:r>
              <a:rPr lang="ko-KR" altLang="ko-KR" dirty="0"/>
              <a:t>요소</a:t>
            </a:r>
            <a:endParaRPr lang="en-US" altLang="ko-KR" dirty="0"/>
          </a:p>
          <a:p>
            <a:pPr lvl="1"/>
            <a:r>
              <a:rPr lang="ko-KR" altLang="ko-KR" dirty="0"/>
              <a:t>주로 </a:t>
            </a:r>
            <a:r>
              <a:rPr lang="en-US" altLang="ko-KR" dirty="0"/>
              <a:t>HTML </a:t>
            </a:r>
            <a:r>
              <a:rPr lang="ko-KR" altLang="ko-KR" dirty="0"/>
              <a:t>파일이 아닌 비디오</a:t>
            </a:r>
            <a:r>
              <a:rPr lang="en-US" altLang="ko-KR" dirty="0"/>
              <a:t>, </a:t>
            </a:r>
            <a:r>
              <a:rPr lang="ko-KR" altLang="ko-KR" dirty="0"/>
              <a:t>오디오</a:t>
            </a:r>
            <a:r>
              <a:rPr lang="en-US" altLang="ko-KR" dirty="0"/>
              <a:t>, </a:t>
            </a:r>
            <a:r>
              <a:rPr lang="ko-KR" altLang="ko-KR" dirty="0"/>
              <a:t>애니메이션 등 외부의 애플리케이션 파일을 포함하는데 사용</a:t>
            </a:r>
            <a:endParaRPr lang="en-US" altLang="ko-KR" dirty="0"/>
          </a:p>
          <a:p>
            <a:r>
              <a:rPr lang="en-US" altLang="ko-KR" dirty="0"/>
              <a:t>&lt;embed&gt; </a:t>
            </a:r>
            <a:r>
              <a:rPr lang="ko-KR" altLang="ko-KR" dirty="0"/>
              <a:t>요소의 속성 </a:t>
            </a:r>
            <a:r>
              <a:rPr lang="en-US" altLang="ko-KR" dirty="0"/>
              <a:t>: </a:t>
            </a:r>
            <a:r>
              <a:rPr lang="en-US" altLang="ko-KR" dirty="0" err="1"/>
              <a:t>src</a:t>
            </a:r>
            <a:r>
              <a:rPr lang="en-US" altLang="ko-KR" dirty="0"/>
              <a:t>, width, height</a:t>
            </a:r>
            <a:endParaRPr lang="ko-KR" altLang="ko-KR" dirty="0"/>
          </a:p>
          <a:p>
            <a:pPr lvl="2">
              <a:buNone/>
            </a:pPr>
            <a:r>
              <a:rPr lang="en-US" altLang="ko-KR" dirty="0"/>
              <a:t>&lt;embed </a:t>
            </a:r>
            <a:r>
              <a:rPr lang="en-US" altLang="ko-KR" dirty="0" err="1"/>
              <a:t>src</a:t>
            </a:r>
            <a:r>
              <a:rPr lang="en-US" altLang="ko-KR" dirty="0"/>
              <a:t>="</a:t>
            </a:r>
            <a:r>
              <a:rPr lang="ko-KR" altLang="ko-KR" dirty="0"/>
              <a:t>삽입할 파일의</a:t>
            </a:r>
            <a:r>
              <a:rPr lang="en-US" altLang="ko-KR" dirty="0"/>
              <a:t> URL" width="</a:t>
            </a:r>
            <a:r>
              <a:rPr lang="ko-KR" altLang="ko-KR" dirty="0"/>
              <a:t>폭</a:t>
            </a:r>
            <a:r>
              <a:rPr lang="en-US" altLang="ko-KR" dirty="0"/>
              <a:t>" height="</a:t>
            </a:r>
            <a:r>
              <a:rPr lang="ko-KR" altLang="ko-KR" dirty="0"/>
              <a:t>높이</a:t>
            </a:r>
            <a:r>
              <a:rPr lang="en-US" altLang="ko-KR" dirty="0"/>
              <a:t>"&gt; &lt;/embed&gt;</a:t>
            </a:r>
          </a:p>
          <a:p>
            <a:pPr lvl="4">
              <a:buNone/>
            </a:pPr>
            <a:endParaRPr lang="ko-KR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40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277769" y="3645024"/>
            <a:ext cx="7848872" cy="738664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fontAlgn="base"/>
            <a:r>
              <a:rPr lang="en-US" altLang="ko-KR" sz="1400" dirty="0"/>
              <a:t>    &lt;h3&gt;embed</a:t>
            </a:r>
            <a:r>
              <a:rPr lang="ko-KR" altLang="ko-KR" sz="1400" dirty="0"/>
              <a:t>로 파일 삽입</a:t>
            </a:r>
            <a:r>
              <a:rPr lang="en-US" altLang="ko-KR" sz="1400" dirty="0"/>
              <a:t>&lt;/h3&gt;</a:t>
            </a:r>
          </a:p>
          <a:p>
            <a:pPr fontAlgn="base"/>
            <a:r>
              <a:rPr lang="en-US" altLang="ko-KR" sz="1400" dirty="0"/>
              <a:t>    </a:t>
            </a:r>
            <a:r>
              <a:rPr lang="en-US" altLang="ko-KR" sz="1400" dirty="0">
                <a:solidFill>
                  <a:srgbClr val="FF0000"/>
                </a:solidFill>
              </a:rPr>
              <a:t>&lt;embed width=“280" height="260" 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src="embed_test.txt"</a:t>
            </a:r>
            <a:r>
              <a:rPr lang="en-US" altLang="ko-KR" sz="1400" dirty="0">
                <a:solidFill>
                  <a:srgbClr val="FF0000"/>
                </a:solidFill>
              </a:rPr>
              <a:t>&gt; </a:t>
            </a:r>
            <a:endParaRPr lang="ko-KR" altLang="ko-KR" sz="1400" dirty="0">
              <a:solidFill>
                <a:srgbClr val="FF0000"/>
              </a:solidFill>
            </a:endParaRPr>
          </a:p>
          <a:p>
            <a:pPr fontAlgn="base"/>
            <a:r>
              <a:rPr lang="en-US" altLang="ko-KR" sz="1400" dirty="0">
                <a:solidFill>
                  <a:srgbClr val="FF0000"/>
                </a:solidFill>
              </a:rPr>
              <a:t>    &lt;embed width=“380" height="260" </a:t>
            </a:r>
            <a:r>
              <a:rPr lang="en-US" altLang="ko-KR" sz="1400" dirty="0">
                <a:solidFill>
                  <a:srgbClr val="FF0000"/>
                </a:solidFill>
                <a:highlight>
                  <a:srgbClr val="FFFF00"/>
                </a:highlight>
              </a:rPr>
              <a:t>src="bear.mp4"</a:t>
            </a:r>
            <a:r>
              <a:rPr lang="en-US" altLang="ko-KR" sz="1400" dirty="0">
                <a:solidFill>
                  <a:srgbClr val="FF0000"/>
                </a:solidFill>
              </a:rPr>
              <a:t>&gt;</a:t>
            </a:r>
            <a:endParaRPr lang="ko-KR" altLang="ko-KR" sz="1400" dirty="0">
              <a:solidFill>
                <a:srgbClr val="FF0000"/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2120" y="4500536"/>
            <a:ext cx="3601665" cy="2037425"/>
          </a:xfrm>
          <a:prstGeom prst="rect">
            <a:avLst/>
          </a:prstGeom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F7A40620-7EEB-413C-BEFF-026668DFDD6A}"/>
              </a:ext>
            </a:extLst>
          </p:cNvPr>
          <p:cNvSpPr/>
          <p:nvPr/>
        </p:nvSpPr>
        <p:spPr>
          <a:xfrm>
            <a:off x="4292119" y="5088295"/>
            <a:ext cx="1296144" cy="1340217"/>
          </a:xfrm>
          <a:prstGeom prst="ellipse">
            <a:avLst/>
          </a:prstGeom>
          <a:noFill/>
          <a:ln w="127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B51D956-3C95-4252-8CDF-DF0D61A523ED}"/>
              </a:ext>
            </a:extLst>
          </p:cNvPr>
          <p:cNvSpPr/>
          <p:nvPr/>
        </p:nvSpPr>
        <p:spPr>
          <a:xfrm>
            <a:off x="5663952" y="5129760"/>
            <a:ext cx="2052000" cy="1298752"/>
          </a:xfrm>
          <a:prstGeom prst="ellipse">
            <a:avLst/>
          </a:prstGeom>
          <a:noFill/>
          <a:ln w="127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날짜 개체 틀 9">
            <a:extLst>
              <a:ext uri="{FF2B5EF4-FFF2-40B4-BE49-F238E27FC236}">
                <a16:creationId xmlns:a16="http://schemas.microsoft.com/office/drawing/2014/main" id="{A4B6B7FD-C0CF-C246-12EF-E642B232D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E0F9B-349F-42EC-AD6B-A68C204C1EE0}" type="datetime1">
              <a:rPr lang="ko-KR" altLang="en-US" smtClean="0"/>
              <a:t>2023-03-17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err="1"/>
              <a:t>유튜브</a:t>
            </a:r>
            <a:r>
              <a:rPr lang="ko-KR" altLang="en-US" dirty="0"/>
              <a:t> 동영상 삽입하기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724688" y="1504009"/>
            <a:ext cx="10515600" cy="4351338"/>
          </a:xfrm>
        </p:spPr>
        <p:txBody>
          <a:bodyPr/>
          <a:lstStyle/>
          <a:p>
            <a:r>
              <a:rPr lang="en-US" altLang="ko-KR" dirty="0"/>
              <a:t>YouTube </a:t>
            </a:r>
            <a:r>
              <a:rPr lang="ko-KR" altLang="en-US" dirty="0"/>
              <a:t>메뉴 </a:t>
            </a:r>
            <a:r>
              <a:rPr lang="en-US" altLang="ko-KR" dirty="0"/>
              <a:t>“</a:t>
            </a:r>
            <a:r>
              <a:rPr lang="ko-KR" altLang="en-US" dirty="0"/>
              <a:t>공유</a:t>
            </a:r>
            <a:r>
              <a:rPr lang="en-US" altLang="ko-KR" dirty="0"/>
              <a:t> =&gt; </a:t>
            </a:r>
            <a:r>
              <a:rPr lang="ko-KR" altLang="en-US" dirty="0"/>
              <a:t>소스코드</a:t>
            </a:r>
            <a:r>
              <a:rPr lang="en-US" altLang="ko-KR" dirty="0"/>
              <a:t>”</a:t>
            </a:r>
            <a:r>
              <a:rPr lang="ko-KR" altLang="en-US" dirty="0"/>
              <a:t>에서</a:t>
            </a:r>
            <a:r>
              <a:rPr lang="en-US" altLang="ko-KR" dirty="0"/>
              <a:t> &lt;iframe&gt; </a:t>
            </a:r>
            <a:r>
              <a:rPr lang="ko-KR" altLang="en-US" dirty="0"/>
              <a:t>코드 복사</a:t>
            </a:r>
            <a:endParaRPr lang="en-US" altLang="ko-KR" dirty="0"/>
          </a:p>
          <a:p>
            <a:pPr lvl="1"/>
            <a:r>
              <a:rPr lang="en-US" altLang="ko-KR" dirty="0"/>
              <a:t>&lt;iframe&gt;</a:t>
            </a:r>
            <a:r>
              <a:rPr lang="ko-KR" altLang="en-US" dirty="0"/>
              <a:t>을 </a:t>
            </a:r>
            <a:r>
              <a:rPr lang="en-US" altLang="ko-KR" dirty="0"/>
              <a:t>&lt;embed&gt;</a:t>
            </a:r>
            <a:r>
              <a:rPr lang="ko-KR" altLang="en-US" dirty="0"/>
              <a:t>로 바꾸어도 동일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134" y="3627513"/>
            <a:ext cx="5587200" cy="260635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271556" y="2564905"/>
            <a:ext cx="7848872" cy="954107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fontAlgn="base"/>
            <a:r>
              <a:rPr lang="en-US" altLang="ko-KR" sz="1400" dirty="0"/>
              <a:t>&lt;iframe width="560" height="315" </a:t>
            </a:r>
            <a:r>
              <a:rPr lang="en-US" altLang="ko-KR" sz="1400" dirty="0">
                <a:highlight>
                  <a:srgbClr val="FFFF00"/>
                </a:highlight>
              </a:rPr>
              <a:t>src="https://www.youtube.com/embed/9bZkp7q19f0"</a:t>
            </a:r>
          </a:p>
          <a:p>
            <a:pPr fontAlgn="base"/>
            <a:r>
              <a:rPr lang="en-US" altLang="ko-KR" sz="1400" dirty="0"/>
              <a:t>              </a:t>
            </a:r>
            <a:r>
              <a:rPr lang="en-US" altLang="ko-KR" sz="1400" dirty="0" err="1">
                <a:highlight>
                  <a:srgbClr val="FFFF00"/>
                </a:highlight>
              </a:rPr>
              <a:t>frameborder</a:t>
            </a:r>
            <a:r>
              <a:rPr lang="en-US" altLang="ko-KR" sz="1400" dirty="0">
                <a:highlight>
                  <a:srgbClr val="FFFF00"/>
                </a:highlight>
              </a:rPr>
              <a:t>="0"</a:t>
            </a:r>
            <a:r>
              <a:rPr lang="en-US" altLang="ko-KR" sz="1400" dirty="0"/>
              <a:t> </a:t>
            </a:r>
            <a:r>
              <a:rPr lang="en-US" altLang="ko-KR" sz="1400" dirty="0" err="1">
                <a:highlight>
                  <a:srgbClr val="FFFF00"/>
                </a:highlight>
              </a:rPr>
              <a:t>allowfullscreen</a:t>
            </a:r>
            <a:r>
              <a:rPr lang="en-US" altLang="ko-KR" sz="1400" dirty="0"/>
              <a:t>&gt;&lt;/iframe&gt;</a:t>
            </a:r>
            <a:endParaRPr lang="ko-KR" altLang="ko-KR" sz="1400" dirty="0"/>
          </a:p>
          <a:p>
            <a:pPr fontAlgn="base"/>
            <a:r>
              <a:rPr lang="en-US" altLang="ko-KR" sz="1400" dirty="0"/>
              <a:t>&lt;embed width="560" height="315" </a:t>
            </a:r>
            <a:r>
              <a:rPr lang="en-US" altLang="ko-KR" sz="1400" dirty="0">
                <a:highlight>
                  <a:srgbClr val="FFFF00"/>
                </a:highlight>
              </a:rPr>
              <a:t>src="https://www.youtube.com/embed/9bZkp7q19f0"</a:t>
            </a:r>
            <a:r>
              <a:rPr lang="en-US" altLang="ko-KR" sz="1400" dirty="0"/>
              <a:t> </a:t>
            </a:r>
          </a:p>
          <a:p>
            <a:pPr fontAlgn="base"/>
            <a:r>
              <a:rPr lang="en-US" altLang="ko-KR" sz="1400" dirty="0"/>
              <a:t>              </a:t>
            </a:r>
            <a:r>
              <a:rPr lang="en-US" altLang="ko-KR" sz="1400" dirty="0" err="1">
                <a:highlight>
                  <a:srgbClr val="FFFF00"/>
                </a:highlight>
              </a:rPr>
              <a:t>frameborder</a:t>
            </a:r>
            <a:r>
              <a:rPr lang="en-US" altLang="ko-KR" sz="1400" dirty="0">
                <a:highlight>
                  <a:srgbClr val="FFFF00"/>
                </a:highlight>
              </a:rPr>
              <a:t>="0"</a:t>
            </a:r>
            <a:r>
              <a:rPr lang="en-US" altLang="ko-KR" sz="1400" dirty="0"/>
              <a:t> </a:t>
            </a:r>
            <a:r>
              <a:rPr lang="en-US" altLang="ko-KR" sz="1400" dirty="0" err="1">
                <a:highlight>
                  <a:srgbClr val="FFFF00"/>
                </a:highlight>
              </a:rPr>
              <a:t>allowfullscreen</a:t>
            </a:r>
            <a:r>
              <a:rPr lang="en-US" altLang="ko-KR" sz="1400" dirty="0"/>
              <a:t>&gt;&lt;/embed&gt;</a:t>
            </a:r>
            <a:endParaRPr lang="ko-KR" altLang="ko-KR" sz="1400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796CD32F-0D88-497D-81E9-D2100F065138}"/>
              </a:ext>
            </a:extLst>
          </p:cNvPr>
          <p:cNvSpPr/>
          <p:nvPr/>
        </p:nvSpPr>
        <p:spPr>
          <a:xfrm>
            <a:off x="3431704" y="4221088"/>
            <a:ext cx="2700000" cy="1728192"/>
          </a:xfrm>
          <a:prstGeom prst="roundRect">
            <a:avLst>
              <a:gd name="adj" fmla="val 7774"/>
            </a:avLst>
          </a:prstGeom>
          <a:noFill/>
          <a:ln w="127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8D1D25C-CAD1-463A-93A6-55886502106C}"/>
              </a:ext>
            </a:extLst>
          </p:cNvPr>
          <p:cNvSpPr/>
          <p:nvPr/>
        </p:nvSpPr>
        <p:spPr>
          <a:xfrm>
            <a:off x="6122105" y="4196605"/>
            <a:ext cx="2700000" cy="1728192"/>
          </a:xfrm>
          <a:prstGeom prst="roundRect">
            <a:avLst>
              <a:gd name="adj" fmla="val 7774"/>
            </a:avLst>
          </a:prstGeom>
          <a:noFill/>
          <a:ln w="127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날짜 개체 틀 7">
            <a:extLst>
              <a:ext uri="{FF2B5EF4-FFF2-40B4-BE49-F238E27FC236}">
                <a16:creationId xmlns:a16="http://schemas.microsoft.com/office/drawing/2014/main" id="{AC897EA2-CED9-8FB1-F4ED-DDA497F12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EC492-C29A-40E5-80D6-1EA52B194E42}" type="datetime1">
              <a:rPr lang="ko-KR" altLang="en-US" smtClean="0"/>
              <a:t>2023-03-17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3.4.3 </a:t>
            </a:r>
            <a:r>
              <a:rPr lang="ko-KR" altLang="ko-KR"/>
              <a:t>특정 콘텐츠 요소 포함하기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838200" y="1422028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ko-KR" dirty="0"/>
              <a:t>&lt;canvas&gt; </a:t>
            </a:r>
            <a:r>
              <a:rPr lang="ko-KR" altLang="ko-KR" dirty="0"/>
              <a:t>요소로 그림 그리기</a:t>
            </a:r>
            <a:r>
              <a:rPr lang="en-US" altLang="ko-KR" dirty="0"/>
              <a:t> [11</a:t>
            </a:r>
            <a:r>
              <a:rPr lang="ko-KR" altLang="en-US" dirty="0"/>
              <a:t>장 참조</a:t>
            </a:r>
            <a:r>
              <a:rPr lang="en-US" altLang="ko-KR" dirty="0"/>
              <a:t>]</a:t>
            </a:r>
          </a:p>
          <a:p>
            <a:pPr lvl="1"/>
            <a:r>
              <a:rPr lang="ko-KR" altLang="ko-KR" dirty="0"/>
              <a:t>비트맵 그래픽스</a:t>
            </a:r>
            <a:r>
              <a:rPr lang="en-US" altLang="ko-KR" dirty="0"/>
              <a:t>(bitmap graphics) </a:t>
            </a:r>
            <a:r>
              <a:rPr lang="ko-KR" altLang="ko-KR" dirty="0"/>
              <a:t>방식</a:t>
            </a:r>
            <a:r>
              <a:rPr lang="ko-KR" altLang="en-US" dirty="0"/>
              <a:t>의</a:t>
            </a:r>
            <a:r>
              <a:rPr lang="en-US" altLang="ko-KR" dirty="0"/>
              <a:t> </a:t>
            </a:r>
            <a:r>
              <a:rPr lang="ko-KR" altLang="ko-KR" dirty="0"/>
              <a:t>그림</a:t>
            </a:r>
            <a:endParaRPr lang="en-US" altLang="ko-KR" dirty="0"/>
          </a:p>
          <a:p>
            <a:pPr lvl="1"/>
            <a:r>
              <a:rPr lang="ko-KR" altLang="ko-KR" dirty="0"/>
              <a:t>화면 영역을</a:t>
            </a:r>
            <a:r>
              <a:rPr lang="en-US" altLang="ko-KR" dirty="0"/>
              <a:t> &lt;canvas&gt; </a:t>
            </a:r>
            <a:r>
              <a:rPr lang="ko-KR" altLang="ko-KR" dirty="0"/>
              <a:t>요소로 정의하고 난 후</a:t>
            </a:r>
            <a:r>
              <a:rPr lang="en-US" altLang="ko-KR" dirty="0"/>
              <a:t>, </a:t>
            </a:r>
            <a:br>
              <a:rPr lang="en-US" altLang="ko-KR" dirty="0"/>
            </a:br>
            <a:r>
              <a:rPr lang="ko-KR" altLang="ko-KR" dirty="0"/>
              <a:t>정의된 이 영역에 자바스크립트 </a:t>
            </a:r>
            <a:r>
              <a:rPr lang="en-US" altLang="ko-KR" dirty="0"/>
              <a:t>API</a:t>
            </a:r>
            <a:r>
              <a:rPr lang="ko-KR" altLang="ko-KR" dirty="0"/>
              <a:t>를 이용하여 그림 그리</a:t>
            </a:r>
            <a:r>
              <a:rPr lang="ko-KR" altLang="en-US" dirty="0"/>
              <a:t>기</a:t>
            </a:r>
            <a:endParaRPr lang="ko-KR" altLang="ko-KR" dirty="0"/>
          </a:p>
          <a:p>
            <a:pPr lvl="2" fontAlgn="base">
              <a:lnSpc>
                <a:spcPct val="80000"/>
              </a:lnSpc>
              <a:buNone/>
            </a:pPr>
            <a:endParaRPr lang="en-US" altLang="ko-KR" sz="1100" dirty="0"/>
          </a:p>
          <a:p>
            <a:pPr lvl="2" fontAlgn="base">
              <a:lnSpc>
                <a:spcPct val="80000"/>
              </a:lnSpc>
              <a:buNone/>
            </a:pPr>
            <a:r>
              <a:rPr lang="en-US" altLang="ko-KR" sz="1600" dirty="0"/>
              <a:t>&lt;canvas id="</a:t>
            </a:r>
            <a:r>
              <a:rPr lang="ko-KR" altLang="ko-KR" sz="1600" dirty="0"/>
              <a:t>아이디</a:t>
            </a:r>
            <a:r>
              <a:rPr lang="en-US" altLang="ko-KR" sz="1600" dirty="0"/>
              <a:t>" width="</a:t>
            </a:r>
            <a:r>
              <a:rPr lang="ko-KR" altLang="ko-KR" sz="1600" dirty="0"/>
              <a:t>가로크기</a:t>
            </a:r>
            <a:r>
              <a:rPr lang="en-US" altLang="ko-KR" sz="1600" dirty="0"/>
              <a:t>" height="</a:t>
            </a:r>
            <a:r>
              <a:rPr lang="ko-KR" altLang="ko-KR" sz="1600" dirty="0"/>
              <a:t>세로크기</a:t>
            </a:r>
            <a:r>
              <a:rPr lang="en-US" altLang="ko-KR" sz="1600" dirty="0"/>
              <a:t>"&gt; &lt;/canvas&gt;</a:t>
            </a:r>
            <a:endParaRPr lang="ko-KR" altLang="ko-KR" sz="1600" dirty="0"/>
          </a:p>
          <a:p>
            <a:pPr lvl="2" fontAlgn="base">
              <a:lnSpc>
                <a:spcPct val="80000"/>
              </a:lnSpc>
              <a:buNone/>
            </a:pPr>
            <a:r>
              <a:rPr lang="en-US" altLang="ko-KR" sz="1600" dirty="0"/>
              <a:t> &lt;script type="text/</a:t>
            </a:r>
            <a:r>
              <a:rPr lang="en-US" altLang="ko-KR" sz="1600" dirty="0" err="1"/>
              <a:t>javascript</a:t>
            </a:r>
            <a:r>
              <a:rPr lang="en-US" altLang="ko-KR" sz="1600" dirty="0"/>
              <a:t>"&gt;</a:t>
            </a:r>
            <a:endParaRPr lang="ko-KR" altLang="ko-KR" sz="1600" dirty="0"/>
          </a:p>
          <a:p>
            <a:pPr lvl="2" fontAlgn="base">
              <a:lnSpc>
                <a:spcPct val="80000"/>
              </a:lnSpc>
              <a:buNone/>
            </a:pPr>
            <a:r>
              <a:rPr lang="en-US" altLang="ko-KR" sz="1600" dirty="0"/>
              <a:t>       // </a:t>
            </a:r>
            <a:r>
              <a:rPr lang="ko-KR" altLang="ko-KR" sz="1600" dirty="0"/>
              <a:t>아이디로</a:t>
            </a:r>
            <a:r>
              <a:rPr lang="en-US" altLang="ko-KR" sz="1600" dirty="0"/>
              <a:t> canvas </a:t>
            </a:r>
            <a:r>
              <a:rPr lang="ko-KR" altLang="ko-KR" sz="1600" dirty="0"/>
              <a:t>찾아서</a:t>
            </a:r>
            <a:r>
              <a:rPr lang="en-US" altLang="ko-KR" sz="1600" dirty="0"/>
              <a:t> context </a:t>
            </a:r>
            <a:r>
              <a:rPr lang="ko-KR" altLang="ko-KR" sz="1600" dirty="0"/>
              <a:t>생성하기</a:t>
            </a:r>
          </a:p>
          <a:p>
            <a:pPr lvl="2" fontAlgn="base">
              <a:lnSpc>
                <a:spcPct val="80000"/>
              </a:lnSpc>
              <a:buNone/>
            </a:pPr>
            <a:r>
              <a:rPr lang="en-US" altLang="ko-KR" sz="1600" dirty="0"/>
              <a:t>       // context</a:t>
            </a:r>
            <a:r>
              <a:rPr lang="ko-KR" altLang="ko-KR" sz="1600" dirty="0"/>
              <a:t>에 그림 그리기</a:t>
            </a:r>
            <a:r>
              <a:rPr lang="en-US" altLang="ko-KR" sz="1600" dirty="0"/>
              <a:t>, </a:t>
            </a:r>
            <a:r>
              <a:rPr lang="ko-KR" altLang="ko-KR" sz="1600" dirty="0"/>
              <a:t>예</a:t>
            </a:r>
            <a:r>
              <a:rPr lang="en-US" altLang="ko-KR" sz="1600" dirty="0"/>
              <a:t>, </a:t>
            </a:r>
            <a:r>
              <a:rPr lang="en-US" altLang="ko-KR" sz="1600" dirty="0" err="1"/>
              <a:t>context.rect</a:t>
            </a:r>
            <a:r>
              <a:rPr lang="en-US" altLang="ko-KR" sz="1600" dirty="0"/>
              <a:t>(0,0,80,80); </a:t>
            </a:r>
            <a:r>
              <a:rPr lang="ko-KR" altLang="ko-KR" sz="1600" dirty="0"/>
              <a:t>크기</a:t>
            </a:r>
            <a:r>
              <a:rPr lang="en-US" altLang="ko-KR" sz="1600" dirty="0"/>
              <a:t> 80</a:t>
            </a:r>
            <a:r>
              <a:rPr lang="ko-KR" altLang="ko-KR" sz="1600" dirty="0"/>
              <a:t>짜리 사각형</a:t>
            </a:r>
          </a:p>
          <a:p>
            <a:pPr lvl="2" fontAlgn="base">
              <a:lnSpc>
                <a:spcPct val="80000"/>
              </a:lnSpc>
              <a:buNone/>
            </a:pPr>
            <a:r>
              <a:rPr lang="en-US" altLang="ko-KR" sz="1600" dirty="0"/>
              <a:t>&lt;/script</a:t>
            </a:r>
            <a:r>
              <a:rPr lang="en-US" altLang="ko-KR" dirty="0"/>
              <a:t>&gt; </a:t>
            </a:r>
            <a:endParaRPr lang="ko-KR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42</a:t>
            </a:fld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279576" y="4653136"/>
            <a:ext cx="7848872" cy="1600438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fontAlgn="base"/>
            <a:r>
              <a:rPr lang="en-US" altLang="ko-KR" sz="1400" dirty="0"/>
              <a:t> </a:t>
            </a:r>
            <a:r>
              <a:rPr lang="en-US" altLang="ko-KR" sz="1400" dirty="0">
                <a:highlight>
                  <a:srgbClr val="FFFF00"/>
                </a:highlight>
              </a:rPr>
              <a:t>&lt;canvas id="</a:t>
            </a:r>
            <a:r>
              <a:rPr lang="en-US" altLang="ko-KR" sz="1400" dirty="0" err="1">
                <a:highlight>
                  <a:srgbClr val="FFFF00"/>
                </a:highlight>
              </a:rPr>
              <a:t>mySample</a:t>
            </a:r>
            <a:r>
              <a:rPr lang="en-US" altLang="ko-KR" sz="1400" dirty="0">
                <a:highlight>
                  <a:srgbClr val="FFFF00"/>
                </a:highlight>
              </a:rPr>
              <a:t>" width="80" height="80"&gt; &lt;/canvas&gt;</a:t>
            </a:r>
            <a:endParaRPr lang="ko-KR" altLang="ko-KR" sz="1400" dirty="0">
              <a:highlight>
                <a:srgbClr val="FFFF00"/>
              </a:highlight>
            </a:endParaRPr>
          </a:p>
          <a:p>
            <a:pPr fontAlgn="base"/>
            <a:r>
              <a:rPr lang="en-US" altLang="ko-KR" sz="1400" dirty="0"/>
              <a:t> &lt;script type="text/</a:t>
            </a:r>
            <a:r>
              <a:rPr lang="en-US" altLang="ko-KR" sz="1400" dirty="0" err="1"/>
              <a:t>javascript</a:t>
            </a:r>
            <a:r>
              <a:rPr lang="en-US" altLang="ko-KR" sz="1400" dirty="0"/>
              <a:t>"&gt;</a:t>
            </a:r>
            <a:endParaRPr lang="ko-KR" altLang="ko-KR" sz="1400" dirty="0"/>
          </a:p>
          <a:p>
            <a:pPr fontAlgn="base"/>
            <a:r>
              <a:rPr lang="en-US" altLang="ko-KR" sz="1400" dirty="0"/>
              <a:t>        </a:t>
            </a:r>
            <a:r>
              <a:rPr lang="en-US" altLang="ko-KR" sz="1400" dirty="0" err="1">
                <a:highlight>
                  <a:srgbClr val="FFFF00"/>
                </a:highlight>
              </a:rPr>
              <a:t>var</a:t>
            </a:r>
            <a:r>
              <a:rPr lang="en-US" altLang="ko-KR" sz="1400" dirty="0">
                <a:highlight>
                  <a:srgbClr val="FFFF00"/>
                </a:highlight>
              </a:rPr>
              <a:t> canvas = </a:t>
            </a:r>
            <a:r>
              <a:rPr lang="en-US" altLang="ko-KR" sz="1400" dirty="0" err="1">
                <a:highlight>
                  <a:srgbClr val="FFFF00"/>
                </a:highlight>
              </a:rPr>
              <a:t>document.getElementById</a:t>
            </a:r>
            <a:r>
              <a:rPr lang="en-US" altLang="ko-KR" sz="1400" dirty="0">
                <a:highlight>
                  <a:srgbClr val="FFFF00"/>
                </a:highlight>
              </a:rPr>
              <a:t>("</a:t>
            </a:r>
            <a:r>
              <a:rPr lang="en-US" altLang="ko-KR" sz="1400" dirty="0" err="1">
                <a:highlight>
                  <a:srgbClr val="FFFF00"/>
                </a:highlight>
              </a:rPr>
              <a:t>mySample</a:t>
            </a:r>
            <a:r>
              <a:rPr lang="en-US" altLang="ko-KR" sz="1400" dirty="0">
                <a:highlight>
                  <a:srgbClr val="FFFF00"/>
                </a:highlight>
              </a:rPr>
              <a:t>");</a:t>
            </a:r>
            <a:r>
              <a:rPr lang="en-US" altLang="ko-KR" sz="1400" dirty="0"/>
              <a:t> </a:t>
            </a:r>
            <a:endParaRPr lang="ko-KR" altLang="ko-KR" sz="1400" dirty="0"/>
          </a:p>
          <a:p>
            <a:pPr fontAlgn="base"/>
            <a:r>
              <a:rPr lang="en-US" altLang="ko-KR" sz="1400" dirty="0"/>
              <a:t>        </a:t>
            </a:r>
            <a:r>
              <a:rPr lang="en-US" altLang="ko-KR" sz="1400" dirty="0" err="1">
                <a:highlight>
                  <a:srgbClr val="FFFF00"/>
                </a:highlight>
              </a:rPr>
              <a:t>var</a:t>
            </a:r>
            <a:r>
              <a:rPr lang="en-US" altLang="ko-KR" sz="1400" dirty="0">
                <a:highlight>
                  <a:srgbClr val="FFFF00"/>
                </a:highlight>
              </a:rPr>
              <a:t> context = </a:t>
            </a:r>
            <a:r>
              <a:rPr lang="en-US" altLang="ko-KR" sz="1400" dirty="0" err="1">
                <a:highlight>
                  <a:srgbClr val="FFFF00"/>
                </a:highlight>
              </a:rPr>
              <a:t>canvas.getContext</a:t>
            </a:r>
            <a:r>
              <a:rPr lang="en-US" altLang="ko-KR" sz="1400" dirty="0">
                <a:highlight>
                  <a:srgbClr val="FFFF00"/>
                </a:highlight>
              </a:rPr>
              <a:t>("2d");</a:t>
            </a:r>
            <a:r>
              <a:rPr lang="en-US" altLang="ko-KR" sz="1400" dirty="0"/>
              <a:t>  </a:t>
            </a:r>
            <a:endParaRPr lang="ko-KR" altLang="ko-KR" sz="1400" dirty="0"/>
          </a:p>
          <a:p>
            <a:pPr fontAlgn="base"/>
            <a:r>
              <a:rPr lang="en-US" altLang="ko-KR" sz="1400" dirty="0"/>
              <a:t>        </a:t>
            </a:r>
            <a:r>
              <a:rPr lang="en-US" altLang="ko-KR" sz="1400" dirty="0" err="1">
                <a:highlight>
                  <a:srgbClr val="FFFF00"/>
                </a:highlight>
              </a:rPr>
              <a:t>context.rect</a:t>
            </a:r>
            <a:r>
              <a:rPr lang="en-US" altLang="ko-KR" sz="1400" dirty="0">
                <a:highlight>
                  <a:srgbClr val="FFFF00"/>
                </a:highlight>
              </a:rPr>
              <a:t>(0,0,80,80); </a:t>
            </a:r>
            <a:r>
              <a:rPr lang="en-US" altLang="ko-KR" sz="1400" dirty="0"/>
              <a:t>      </a:t>
            </a:r>
            <a:r>
              <a:rPr lang="en-US" altLang="ko-KR" sz="1400" dirty="0" err="1">
                <a:highlight>
                  <a:srgbClr val="FFFF00"/>
                </a:highlight>
              </a:rPr>
              <a:t>context.rect</a:t>
            </a:r>
            <a:r>
              <a:rPr lang="en-US" altLang="ko-KR" sz="1400" dirty="0">
                <a:highlight>
                  <a:srgbClr val="FFFF00"/>
                </a:highlight>
              </a:rPr>
              <a:t>(10,10,40,40);</a:t>
            </a:r>
            <a:endParaRPr lang="ko-KR" altLang="ko-KR" sz="1400" dirty="0">
              <a:highlight>
                <a:srgbClr val="FFFF00"/>
              </a:highlight>
            </a:endParaRPr>
          </a:p>
          <a:p>
            <a:pPr fontAlgn="base"/>
            <a:r>
              <a:rPr lang="en-US" altLang="ko-KR" sz="1400" dirty="0"/>
              <a:t>        </a:t>
            </a:r>
            <a:r>
              <a:rPr lang="en-US" altLang="ko-KR" sz="1400" dirty="0" err="1">
                <a:highlight>
                  <a:srgbClr val="FFFF00"/>
                </a:highlight>
              </a:rPr>
              <a:t>context.fillRect</a:t>
            </a:r>
            <a:r>
              <a:rPr lang="en-US" altLang="ko-KR" sz="1400" dirty="0">
                <a:highlight>
                  <a:srgbClr val="FFFF00"/>
                </a:highlight>
              </a:rPr>
              <a:t>(20,20,40,40);</a:t>
            </a:r>
            <a:r>
              <a:rPr lang="en-US" altLang="ko-KR" sz="1400" dirty="0"/>
              <a:t>        </a:t>
            </a:r>
            <a:r>
              <a:rPr lang="en-US" altLang="ko-KR" sz="1400" dirty="0" err="1">
                <a:highlight>
                  <a:srgbClr val="FFFF00"/>
                </a:highlight>
              </a:rPr>
              <a:t>context.stroke</a:t>
            </a:r>
            <a:r>
              <a:rPr lang="en-US" altLang="ko-KR" sz="1400" dirty="0">
                <a:highlight>
                  <a:srgbClr val="FFFF00"/>
                </a:highlight>
              </a:rPr>
              <a:t>();</a:t>
            </a:r>
            <a:endParaRPr lang="ko-KR" altLang="ko-KR" sz="1400" dirty="0">
              <a:highlight>
                <a:srgbClr val="FFFF00"/>
              </a:highlight>
            </a:endParaRPr>
          </a:p>
          <a:p>
            <a:pPr fontAlgn="base"/>
            <a:r>
              <a:rPr lang="en-US" altLang="ko-KR" sz="1400" dirty="0"/>
              <a:t>  &lt;/script&gt; </a:t>
            </a:r>
            <a:endParaRPr lang="ko-KR" altLang="ko-KR" sz="1400" dirty="0">
              <a:solidFill>
                <a:srgbClr val="FF000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400257" y="5013176"/>
            <a:ext cx="828675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1EB227C-A8E7-A3C3-7646-839BE2307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006E8-EF3F-47FE-AEA1-FB92D518EC46}" type="datetime1">
              <a:rPr lang="ko-KR" altLang="en-US" smtClean="0"/>
              <a:t>2023-03-17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838200" y="1321129"/>
            <a:ext cx="10515600" cy="4351338"/>
          </a:xfrm>
        </p:spPr>
        <p:txBody>
          <a:bodyPr>
            <a:normAutofit/>
          </a:bodyPr>
          <a:lstStyle/>
          <a:p>
            <a:pPr fontAlgn="base"/>
            <a:r>
              <a:rPr lang="en-US" altLang="ko-KR" dirty="0"/>
              <a:t>&lt;</a:t>
            </a:r>
            <a:r>
              <a:rPr lang="en-US" altLang="ko-KR" dirty="0" err="1"/>
              <a:t>svg</a:t>
            </a:r>
            <a:r>
              <a:rPr lang="en-US" altLang="ko-KR" dirty="0"/>
              <a:t>&gt; </a:t>
            </a:r>
            <a:r>
              <a:rPr lang="ko-KR" altLang="ko-KR" dirty="0"/>
              <a:t>요소로 벡터 그래픽스 그리기</a:t>
            </a:r>
          </a:p>
          <a:p>
            <a:pPr lvl="1"/>
            <a:r>
              <a:rPr lang="ko-KR" altLang="ko-KR" dirty="0"/>
              <a:t>벡터 그래픽스 방식으로 정의된 그림을 표현</a:t>
            </a:r>
            <a:endParaRPr lang="en-US" altLang="ko-KR" dirty="0"/>
          </a:p>
          <a:p>
            <a:pPr lvl="2"/>
            <a:r>
              <a:rPr lang="en-US" altLang="ko-KR" dirty="0"/>
              <a:t>SVG</a:t>
            </a:r>
            <a:r>
              <a:rPr lang="ko-KR" altLang="ko-KR" dirty="0"/>
              <a:t>는</a:t>
            </a:r>
            <a:r>
              <a:rPr lang="en-US" altLang="ko-KR" dirty="0"/>
              <a:t>Scalable Vector Graphics</a:t>
            </a:r>
            <a:r>
              <a:rPr lang="ko-KR" altLang="ko-KR" dirty="0"/>
              <a:t>의 </a:t>
            </a:r>
            <a:r>
              <a:rPr lang="ko-KR" altLang="en-US" dirty="0"/>
              <a:t>약자</a:t>
            </a:r>
            <a:endParaRPr lang="en-US" altLang="ko-KR" dirty="0"/>
          </a:p>
          <a:p>
            <a:pPr lvl="1"/>
            <a:r>
              <a:rPr lang="ko-KR" altLang="ko-KR" dirty="0"/>
              <a:t>그림을 그리고자 하는 영역의 크기를</a:t>
            </a:r>
            <a:r>
              <a:rPr lang="en-US" altLang="ko-KR" dirty="0"/>
              <a:t> &lt;</a:t>
            </a:r>
            <a:r>
              <a:rPr lang="en-US" altLang="ko-KR" dirty="0" err="1"/>
              <a:t>svg</a:t>
            </a:r>
            <a:r>
              <a:rPr lang="en-US" altLang="ko-KR" dirty="0"/>
              <a:t>&gt; </a:t>
            </a:r>
            <a:r>
              <a:rPr lang="ko-KR" altLang="ko-KR" dirty="0"/>
              <a:t>요소로 정의하고 </a:t>
            </a:r>
            <a:br>
              <a:rPr lang="en-US" altLang="ko-KR" dirty="0"/>
            </a:br>
            <a:r>
              <a:rPr lang="ko-KR" altLang="ko-KR" dirty="0"/>
              <a:t>원하는 벡터 그래픽스 요소를 하위에 포함</a:t>
            </a:r>
            <a:endParaRPr lang="en-US" altLang="ko-KR" sz="1100" dirty="0"/>
          </a:p>
          <a:p>
            <a:pPr lvl="2" fontAlgn="base">
              <a:lnSpc>
                <a:spcPct val="80000"/>
              </a:lnSpc>
              <a:buNone/>
            </a:pPr>
            <a:endParaRPr lang="en-US" altLang="ko-KR" sz="1600" dirty="0"/>
          </a:p>
          <a:p>
            <a:pPr lvl="2" fontAlgn="base">
              <a:lnSpc>
                <a:spcPct val="80000"/>
              </a:lnSpc>
              <a:buNone/>
            </a:pPr>
            <a:r>
              <a:rPr lang="en-US" altLang="ko-KR" sz="1600" dirty="0"/>
              <a:t>&lt;</a:t>
            </a:r>
            <a:r>
              <a:rPr lang="en-US" altLang="ko-KR" sz="1600" dirty="0" err="1"/>
              <a:t>svg</a:t>
            </a:r>
            <a:r>
              <a:rPr lang="en-US" altLang="ko-KR" sz="1600" dirty="0"/>
              <a:t> width="</a:t>
            </a:r>
            <a:r>
              <a:rPr lang="ko-KR" altLang="ko-KR" sz="1600" dirty="0"/>
              <a:t>가로크기</a:t>
            </a:r>
            <a:r>
              <a:rPr lang="en-US" altLang="ko-KR" sz="1600" dirty="0"/>
              <a:t>" height="</a:t>
            </a:r>
            <a:r>
              <a:rPr lang="ko-KR" altLang="ko-KR" sz="1600" dirty="0"/>
              <a:t>세로크기</a:t>
            </a:r>
            <a:r>
              <a:rPr lang="en-US" altLang="ko-KR" sz="1600" dirty="0"/>
              <a:t>"&gt;</a:t>
            </a:r>
            <a:endParaRPr lang="ko-KR" altLang="ko-KR" sz="1600" dirty="0"/>
          </a:p>
          <a:p>
            <a:pPr lvl="2" fontAlgn="base">
              <a:lnSpc>
                <a:spcPct val="80000"/>
              </a:lnSpc>
              <a:buNone/>
            </a:pPr>
            <a:r>
              <a:rPr lang="en-US" altLang="ko-KR" sz="1600" dirty="0"/>
              <a:t>        &lt;!--  &lt;circle&gt;, &lt;</a:t>
            </a:r>
            <a:r>
              <a:rPr lang="en-US" altLang="ko-KR" sz="1600" dirty="0" err="1"/>
              <a:t>rect</a:t>
            </a:r>
            <a:r>
              <a:rPr lang="en-US" altLang="ko-KR" sz="1600" dirty="0"/>
              <a:t>&gt;, &lt;path&gt; </a:t>
            </a:r>
            <a:r>
              <a:rPr lang="ko-KR" altLang="ko-KR" sz="1600" dirty="0"/>
              <a:t>등 벡터 그래픽스를 표현하는</a:t>
            </a:r>
            <a:r>
              <a:rPr lang="en-US" altLang="ko-KR" sz="1600" dirty="0"/>
              <a:t>  </a:t>
            </a:r>
            <a:r>
              <a:rPr lang="ko-KR" altLang="ko-KR" sz="1600" dirty="0"/>
              <a:t>요소</a:t>
            </a:r>
            <a:r>
              <a:rPr lang="en-US" altLang="ko-KR" sz="1600" dirty="0"/>
              <a:t>  --&gt;</a:t>
            </a:r>
            <a:endParaRPr lang="ko-KR" altLang="ko-KR" sz="1600" dirty="0"/>
          </a:p>
          <a:p>
            <a:pPr lvl="2" fontAlgn="base">
              <a:lnSpc>
                <a:spcPct val="80000"/>
              </a:lnSpc>
              <a:buNone/>
            </a:pPr>
            <a:r>
              <a:rPr lang="en-US" altLang="ko-KR" sz="1600" dirty="0"/>
              <a:t>&lt;/</a:t>
            </a:r>
            <a:r>
              <a:rPr lang="en-US" altLang="ko-KR" sz="1600" dirty="0" err="1"/>
              <a:t>svg</a:t>
            </a:r>
            <a:r>
              <a:rPr lang="en-US" altLang="ko-KR" sz="1600" dirty="0"/>
              <a:t>&gt;  </a:t>
            </a:r>
            <a:endParaRPr lang="ko-KR" altLang="ko-KR" sz="1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43</a:t>
            </a:fld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279576" y="4653137"/>
            <a:ext cx="7848872" cy="1169551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fontAlgn="base"/>
            <a:r>
              <a:rPr lang="en-US" altLang="ko-KR" sz="1400" dirty="0"/>
              <a:t>  </a:t>
            </a:r>
            <a:r>
              <a:rPr lang="en-US" altLang="ko-KR" sz="1400" dirty="0">
                <a:highlight>
                  <a:srgbClr val="FFFF00"/>
                </a:highlight>
              </a:rPr>
              <a:t>&lt;</a:t>
            </a:r>
            <a:r>
              <a:rPr lang="en-US" altLang="ko-KR" sz="1400" dirty="0" err="1">
                <a:highlight>
                  <a:srgbClr val="FFFF00"/>
                </a:highlight>
              </a:rPr>
              <a:t>svg</a:t>
            </a:r>
            <a:r>
              <a:rPr lang="en-US" altLang="ko-KR" sz="1400" dirty="0">
                <a:highlight>
                  <a:srgbClr val="FFFF00"/>
                </a:highlight>
              </a:rPr>
              <a:t> width="80" height="80"&gt;</a:t>
            </a:r>
            <a:endParaRPr lang="ko-KR" altLang="ko-KR" sz="1400" dirty="0">
              <a:highlight>
                <a:srgbClr val="FFFF00"/>
              </a:highlight>
            </a:endParaRPr>
          </a:p>
          <a:p>
            <a:pPr fontAlgn="base"/>
            <a:r>
              <a:rPr lang="en-US" altLang="ko-KR" sz="1400" dirty="0"/>
              <a:t>        </a:t>
            </a:r>
            <a:r>
              <a:rPr lang="en-US" altLang="ko-KR" sz="1400" dirty="0">
                <a:highlight>
                  <a:srgbClr val="FFFF00"/>
                </a:highlight>
              </a:rPr>
              <a:t>&lt;circle </a:t>
            </a:r>
            <a:r>
              <a:rPr lang="en-US" altLang="ko-KR" sz="1400" dirty="0" err="1">
                <a:highlight>
                  <a:srgbClr val="FFFF00"/>
                </a:highlight>
              </a:rPr>
              <a:t>cx</a:t>
            </a:r>
            <a:r>
              <a:rPr lang="en-US" altLang="ko-KR" sz="1400" dirty="0">
                <a:highlight>
                  <a:srgbClr val="FFFF00"/>
                </a:highlight>
              </a:rPr>
              <a:t>="40" cy="30" r="30" fill="green" /&gt;</a:t>
            </a:r>
            <a:endParaRPr lang="ko-KR" altLang="ko-KR" sz="1400" dirty="0">
              <a:highlight>
                <a:srgbClr val="FFFF00"/>
              </a:highlight>
            </a:endParaRPr>
          </a:p>
          <a:p>
            <a:pPr fontAlgn="base"/>
            <a:r>
              <a:rPr lang="en-US" altLang="ko-KR" sz="1400" dirty="0"/>
              <a:t>        </a:t>
            </a:r>
            <a:r>
              <a:rPr lang="en-US" altLang="ko-KR" sz="1400" dirty="0">
                <a:highlight>
                  <a:srgbClr val="FFFF00"/>
                </a:highlight>
              </a:rPr>
              <a:t>&lt;circle </a:t>
            </a:r>
            <a:r>
              <a:rPr lang="en-US" altLang="ko-KR" sz="1400" dirty="0" err="1">
                <a:highlight>
                  <a:srgbClr val="FFFF00"/>
                </a:highlight>
              </a:rPr>
              <a:t>cx</a:t>
            </a:r>
            <a:r>
              <a:rPr lang="en-US" altLang="ko-KR" sz="1400" dirty="0">
                <a:highlight>
                  <a:srgbClr val="FFFF00"/>
                </a:highlight>
              </a:rPr>
              <a:t>="15" cy="40" r="10" fill="red" /&gt;</a:t>
            </a:r>
            <a:endParaRPr lang="ko-KR" altLang="ko-KR" sz="1400" dirty="0">
              <a:highlight>
                <a:srgbClr val="FFFF00"/>
              </a:highlight>
            </a:endParaRPr>
          </a:p>
          <a:p>
            <a:pPr fontAlgn="base"/>
            <a:r>
              <a:rPr lang="en-US" altLang="ko-KR" sz="1400" dirty="0"/>
              <a:t>        </a:t>
            </a:r>
            <a:r>
              <a:rPr lang="en-US" altLang="ko-KR" sz="1400" dirty="0">
                <a:highlight>
                  <a:srgbClr val="FFFF00"/>
                </a:highlight>
              </a:rPr>
              <a:t>&lt;</a:t>
            </a:r>
            <a:r>
              <a:rPr lang="en-US" altLang="ko-KR" sz="1400" dirty="0" err="1">
                <a:highlight>
                  <a:srgbClr val="FFFF00"/>
                </a:highlight>
              </a:rPr>
              <a:t>rect</a:t>
            </a:r>
            <a:r>
              <a:rPr lang="en-US" altLang="ko-KR" sz="1400" dirty="0">
                <a:highlight>
                  <a:srgbClr val="FFFF00"/>
                </a:highlight>
              </a:rPr>
              <a:t> x="35" y="50" width="10" height="30" fill="brown"/&gt;</a:t>
            </a:r>
            <a:endParaRPr lang="ko-KR" altLang="ko-KR" sz="1400" dirty="0">
              <a:highlight>
                <a:srgbClr val="FFFF00"/>
              </a:highlight>
            </a:endParaRPr>
          </a:p>
          <a:p>
            <a:r>
              <a:rPr lang="en-US" altLang="ko-KR" sz="1400" dirty="0"/>
              <a:t>  </a:t>
            </a:r>
            <a:r>
              <a:rPr lang="en-US" altLang="ko-KR" sz="1400" dirty="0">
                <a:highlight>
                  <a:srgbClr val="FFFF00"/>
                </a:highlight>
              </a:rPr>
              <a:t>&lt;/</a:t>
            </a:r>
            <a:r>
              <a:rPr lang="en-US" altLang="ko-KR" sz="1400" dirty="0" err="1">
                <a:highlight>
                  <a:srgbClr val="FFFF00"/>
                </a:highlight>
              </a:rPr>
              <a:t>svg</a:t>
            </a:r>
            <a:r>
              <a:rPr lang="en-US" altLang="ko-KR" sz="1400" dirty="0">
                <a:highlight>
                  <a:srgbClr val="FFFF00"/>
                </a:highlight>
              </a:rPr>
              <a:t>&gt;</a:t>
            </a:r>
            <a:endParaRPr lang="ko-KR" altLang="ko-KR" sz="1400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544273" y="4869161"/>
            <a:ext cx="771525" cy="847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BCD849-AD84-1901-EA1D-FC4E57473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64BCF-C8B3-4D9A-ABB4-CE7E2049E8B9}" type="datetime1">
              <a:rPr lang="ko-KR" altLang="en-US" smtClean="0"/>
              <a:t>2023-03-17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r>
              <a:rPr lang="en-US" altLang="ko-KR" dirty="0"/>
              <a:t>&lt;math&gt; </a:t>
            </a:r>
            <a:r>
              <a:rPr lang="ko-KR" altLang="ko-KR" dirty="0"/>
              <a:t>요소로 수학공식 표현</a:t>
            </a:r>
          </a:p>
          <a:p>
            <a:pPr lvl="1"/>
            <a:r>
              <a:rPr lang="ko-KR" altLang="ko-KR" dirty="0"/>
              <a:t>수학공식을 표현하</a:t>
            </a:r>
            <a:r>
              <a:rPr lang="ko-KR" altLang="en-US" dirty="0"/>
              <a:t>는</a:t>
            </a:r>
            <a:r>
              <a:rPr lang="ko-KR" altLang="ko-KR" dirty="0"/>
              <a:t> 표준규약</a:t>
            </a:r>
            <a:r>
              <a:rPr lang="en-US" altLang="ko-KR" dirty="0"/>
              <a:t> </a:t>
            </a:r>
            <a:r>
              <a:rPr lang="en-US" altLang="ko-KR" dirty="0" err="1"/>
              <a:t>mathML</a:t>
            </a:r>
            <a:r>
              <a:rPr lang="en-US" altLang="ko-KR" dirty="0"/>
              <a:t>(math Markup Language)</a:t>
            </a:r>
          </a:p>
          <a:p>
            <a:pPr lvl="2"/>
            <a:r>
              <a:rPr lang="ko-KR" altLang="ko-KR" dirty="0"/>
              <a:t>수식</a:t>
            </a:r>
            <a:r>
              <a:rPr lang="ko-KR" altLang="en-US" dirty="0"/>
              <a:t>의</a:t>
            </a:r>
            <a:r>
              <a:rPr lang="ko-KR" altLang="ko-KR" dirty="0"/>
              <a:t> 각 항목을 별도 요소로 표현하여 </a:t>
            </a:r>
            <a:r>
              <a:rPr lang="ko-KR" altLang="ko-KR" dirty="0" err="1"/>
              <a:t>필요</a:t>
            </a:r>
            <a:r>
              <a:rPr lang="ko-KR" altLang="en-US" dirty="0" err="1"/>
              <a:t>시</a:t>
            </a:r>
            <a:r>
              <a:rPr lang="ko-KR" altLang="ko-KR" dirty="0"/>
              <a:t> 의미 파악</a:t>
            </a:r>
            <a:r>
              <a:rPr lang="en-US" altLang="ko-KR" dirty="0"/>
              <a:t> </a:t>
            </a:r>
            <a:r>
              <a:rPr lang="ko-KR" altLang="en-US" dirty="0"/>
              <a:t>가능</a:t>
            </a:r>
            <a:endParaRPr lang="en-US" altLang="ko-KR" dirty="0"/>
          </a:p>
          <a:p>
            <a:pPr lvl="2"/>
            <a:r>
              <a:rPr lang="en-US" altLang="ko-KR" dirty="0"/>
              <a:t>&lt;math&gt; </a:t>
            </a:r>
            <a:r>
              <a:rPr lang="ko-KR" altLang="ko-KR" dirty="0"/>
              <a:t>요소 내에 각 변수</a:t>
            </a:r>
            <a:r>
              <a:rPr lang="en-US" altLang="ko-KR" dirty="0"/>
              <a:t>, </a:t>
            </a:r>
            <a:r>
              <a:rPr lang="ko-KR" altLang="ko-KR" dirty="0"/>
              <a:t>상수</a:t>
            </a:r>
            <a:r>
              <a:rPr lang="en-US" altLang="ko-KR" dirty="0"/>
              <a:t>, </a:t>
            </a:r>
            <a:r>
              <a:rPr lang="ko-KR" altLang="ko-KR" dirty="0"/>
              <a:t>연산자 등을 분리하여</a:t>
            </a:r>
            <a:r>
              <a:rPr lang="en-US" altLang="ko-KR" dirty="0"/>
              <a:t> </a:t>
            </a:r>
            <a:br>
              <a:rPr lang="en-US" altLang="ko-KR" dirty="0"/>
            </a:br>
            <a:r>
              <a:rPr lang="en-US" altLang="ko-KR" dirty="0"/>
              <a:t>&lt;mi&gt;, &lt;</a:t>
            </a:r>
            <a:r>
              <a:rPr lang="en-US" altLang="ko-KR" dirty="0" err="1"/>
              <a:t>mn</a:t>
            </a:r>
            <a:r>
              <a:rPr lang="en-US" altLang="ko-KR" dirty="0"/>
              <a:t>&gt;, &lt;mo&gt; </a:t>
            </a:r>
            <a:r>
              <a:rPr lang="ko-KR" altLang="ko-KR" dirty="0"/>
              <a:t>등의 요소로 표현</a:t>
            </a:r>
            <a:r>
              <a:rPr lang="en-US" altLang="ko-KR" dirty="0"/>
              <a:t>             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44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148736" y="3577591"/>
            <a:ext cx="3888432" cy="2246769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fontAlgn="base"/>
            <a:r>
              <a:rPr lang="en-US" altLang="ko-KR" sz="1400" dirty="0"/>
              <a:t>  &lt;math&gt;</a:t>
            </a:r>
            <a:endParaRPr lang="ko-KR" altLang="ko-KR" sz="1400" dirty="0"/>
          </a:p>
          <a:p>
            <a:pPr fontAlgn="base"/>
            <a:r>
              <a:rPr lang="en-US" altLang="ko-KR" sz="1400" dirty="0"/>
              <a:t>      &lt;</a:t>
            </a:r>
            <a:r>
              <a:rPr lang="en-US" altLang="ko-KR" sz="1400" dirty="0" err="1"/>
              <a:t>mrow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fontAlgn="base"/>
            <a:r>
              <a:rPr lang="en-US" altLang="ko-KR" sz="1400" dirty="0"/>
              <a:t>            &lt;mi&gt;y&lt;/mi&gt; &lt;</a:t>
            </a:r>
            <a:r>
              <a:rPr lang="en-US" altLang="ko-KR" sz="1400" dirty="0" err="1"/>
              <a:t>mo</a:t>
            </a:r>
            <a:r>
              <a:rPr lang="en-US" altLang="ko-KR" sz="1400" dirty="0"/>
              <a:t>&gt;=&lt;/mo&gt;   </a:t>
            </a:r>
            <a:endParaRPr lang="ko-KR" altLang="ko-KR" sz="1400" dirty="0"/>
          </a:p>
          <a:p>
            <a:pPr fontAlgn="base"/>
            <a:r>
              <a:rPr lang="en-US" altLang="ko-KR" sz="1400" dirty="0"/>
              <a:t>            &lt;</a:t>
            </a:r>
            <a:r>
              <a:rPr lang="en-US" altLang="ko-KR" sz="1400" dirty="0" err="1"/>
              <a:t>mfrac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fontAlgn="base"/>
            <a:r>
              <a:rPr lang="en-US" altLang="ko-KR" sz="1400" dirty="0"/>
              <a:t>                &lt;mi&gt;b&lt;/mi&gt; &lt;mi&gt;a&lt;/mi&gt;</a:t>
            </a:r>
            <a:endParaRPr lang="ko-KR" altLang="ko-KR" sz="1400" dirty="0"/>
          </a:p>
          <a:p>
            <a:pPr fontAlgn="base"/>
            <a:r>
              <a:rPr lang="en-US" altLang="ko-KR" sz="1400" dirty="0"/>
              <a:t>            &lt;/</a:t>
            </a:r>
            <a:r>
              <a:rPr lang="en-US" altLang="ko-KR" sz="1400" dirty="0" err="1"/>
              <a:t>mfrac</a:t>
            </a:r>
            <a:r>
              <a:rPr lang="en-US" altLang="ko-KR" sz="1400" dirty="0"/>
              <a:t>&gt;</a:t>
            </a:r>
          </a:p>
          <a:p>
            <a:pPr fontAlgn="base"/>
            <a:r>
              <a:rPr lang="en-US" altLang="ko-KR" sz="1400" dirty="0"/>
              <a:t>            &lt;</a:t>
            </a:r>
            <a:r>
              <a:rPr lang="en-US" altLang="ko-KR" sz="1400" dirty="0" err="1"/>
              <a:t>mo</a:t>
            </a:r>
            <a:r>
              <a:rPr lang="en-US" altLang="ko-KR" sz="1400" dirty="0"/>
              <a:t>&gt;+&lt;/</a:t>
            </a:r>
            <a:r>
              <a:rPr lang="en-US" altLang="ko-KR" sz="1400" dirty="0" err="1"/>
              <a:t>mo</a:t>
            </a:r>
            <a:r>
              <a:rPr lang="en-US" altLang="ko-KR" sz="1400" dirty="0"/>
              <a:t>&gt;&lt;</a:t>
            </a:r>
            <a:r>
              <a:rPr lang="en-US" altLang="ko-KR" sz="1400" dirty="0" err="1"/>
              <a:t>mn</a:t>
            </a:r>
            <a:r>
              <a:rPr lang="en-US" altLang="ko-KR" sz="1400" dirty="0"/>
              <a:t>&gt;1&lt;/</a:t>
            </a:r>
            <a:r>
              <a:rPr lang="en-US" altLang="ko-KR" sz="1400" dirty="0" err="1"/>
              <a:t>mn</a:t>
            </a:r>
            <a:r>
              <a:rPr lang="en-US" altLang="ko-KR" sz="1400" dirty="0"/>
              <a:t>&gt;</a:t>
            </a:r>
          </a:p>
          <a:p>
            <a:pPr fontAlgn="base"/>
            <a:r>
              <a:rPr lang="en-US" altLang="ko-KR" sz="1400" dirty="0"/>
              <a:t>      &lt;/</a:t>
            </a:r>
            <a:r>
              <a:rPr lang="en-US" altLang="ko-KR" sz="1400" dirty="0" err="1"/>
              <a:t>mrow</a:t>
            </a:r>
            <a:r>
              <a:rPr lang="en-US" altLang="ko-KR" sz="1400" dirty="0"/>
              <a:t>&gt;</a:t>
            </a:r>
          </a:p>
          <a:p>
            <a:pPr fontAlgn="base"/>
            <a:r>
              <a:rPr lang="en-US" altLang="ko-KR" sz="1400" dirty="0"/>
              <a:t>      &lt;annotation&gt;y=b/a+1&lt;/annotation&gt;</a:t>
            </a:r>
          </a:p>
          <a:p>
            <a:pPr fontAlgn="base"/>
            <a:r>
              <a:rPr lang="en-US" altLang="ko-KR" sz="1400" dirty="0"/>
              <a:t>  &lt;/math&gt;</a:t>
            </a:r>
            <a:endParaRPr lang="ko-KR" altLang="ko-KR" sz="1400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C547D36-DF0D-460C-B67C-1B9D51A25B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78" t="83336" r="73107" b="7003"/>
          <a:stretch/>
        </p:blipFill>
        <p:spPr>
          <a:xfrm>
            <a:off x="3431704" y="3577591"/>
            <a:ext cx="628978" cy="285899"/>
          </a:xfrm>
          <a:prstGeom prst="rect">
            <a:avLst/>
          </a:prstGeom>
        </p:spPr>
      </p:pic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B1678D82-226F-4504-154C-D335BD0E8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BCBC2-A42D-4115-B4B3-E1B5DF821AAB}" type="datetime1">
              <a:rPr lang="ko-KR" altLang="en-US" smtClean="0"/>
              <a:t>2023-03-17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45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76248" y="1451248"/>
            <a:ext cx="7848872" cy="4401205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fontAlgn="base"/>
            <a:r>
              <a:rPr lang="en-US" altLang="ko-KR" sz="1400" dirty="0"/>
              <a:t>&lt;body&gt;</a:t>
            </a:r>
            <a:endParaRPr lang="ko-KR" altLang="ko-KR" sz="1400" dirty="0"/>
          </a:p>
          <a:p>
            <a:pPr fontAlgn="base"/>
            <a:r>
              <a:rPr lang="en-US" altLang="ko-KR" sz="1400" dirty="0"/>
              <a:t>    &lt;h3&gt;HTML </a:t>
            </a:r>
            <a:r>
              <a:rPr lang="ko-KR" altLang="ko-KR" sz="1400" dirty="0"/>
              <a:t>문서 내에</a:t>
            </a:r>
            <a:r>
              <a:rPr lang="en-US" altLang="ko-KR" sz="1400" dirty="0"/>
              <a:t> canvas, </a:t>
            </a:r>
            <a:r>
              <a:rPr lang="en-US" altLang="ko-KR" sz="1400" dirty="0" err="1"/>
              <a:t>svg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MathML</a:t>
            </a:r>
            <a:r>
              <a:rPr lang="ko-KR" altLang="ko-KR" sz="1400" dirty="0"/>
              <a:t>이 포함</a:t>
            </a:r>
            <a:r>
              <a:rPr lang="en-US" altLang="ko-KR" sz="1400" dirty="0"/>
              <a:t>&lt;/h3&gt;</a:t>
            </a:r>
            <a:endParaRPr lang="ko-KR" altLang="ko-KR" sz="1400" dirty="0"/>
          </a:p>
          <a:p>
            <a:pPr fontAlgn="base"/>
            <a:r>
              <a:rPr lang="en-US" altLang="ko-KR" sz="1400" dirty="0"/>
              <a:t>    &lt;p&gt;</a:t>
            </a:r>
            <a:r>
              <a:rPr lang="ko-KR" altLang="ko-KR" sz="1400" dirty="0"/>
              <a:t>텍스트와 그래픽이 같은 영역에 섞여 있다</a:t>
            </a:r>
            <a:r>
              <a:rPr lang="en-US" altLang="ko-KR" sz="1400" dirty="0"/>
              <a:t>.&lt;</a:t>
            </a:r>
            <a:r>
              <a:rPr lang="en-US" altLang="ko-KR" sz="1400" dirty="0" err="1"/>
              <a:t>br</a:t>
            </a:r>
            <a:r>
              <a:rPr lang="en-US" altLang="ko-KR" sz="1400" dirty="0"/>
              <a:t>&gt;</a:t>
            </a:r>
            <a:endParaRPr lang="ko-KR" altLang="ko-KR" sz="1400" dirty="0"/>
          </a:p>
          <a:p>
            <a:pPr fontAlgn="base"/>
            <a:r>
              <a:rPr lang="en-US" altLang="ko-KR" sz="1400" dirty="0"/>
              <a:t>       </a:t>
            </a:r>
            <a:r>
              <a:rPr lang="ko-KR" altLang="ko-KR" sz="1400" dirty="0"/>
              <a:t>벡터그래픽은</a:t>
            </a:r>
            <a:r>
              <a:rPr lang="en-US" altLang="ko-KR" sz="1400" dirty="0"/>
              <a:t> </a:t>
            </a:r>
            <a:r>
              <a:rPr lang="en-US" altLang="ko-KR" sz="1400" dirty="0" err="1"/>
              <a:t>svg</a:t>
            </a:r>
            <a:r>
              <a:rPr lang="ko-KR" altLang="ko-KR" sz="1400" dirty="0"/>
              <a:t>로 표현되고</a:t>
            </a:r>
            <a:r>
              <a:rPr lang="en-US" altLang="ko-KR" sz="1400" dirty="0"/>
              <a:t>, </a:t>
            </a:r>
            <a:r>
              <a:rPr lang="ko-KR" altLang="ko-KR" sz="1400" dirty="0"/>
              <a:t>비트맵그래픽은</a:t>
            </a:r>
            <a:r>
              <a:rPr lang="en-US" altLang="ko-KR" sz="1400" dirty="0"/>
              <a:t> canvas</a:t>
            </a:r>
            <a:r>
              <a:rPr lang="ko-KR" altLang="ko-KR" sz="1400" dirty="0"/>
              <a:t>로 표현된다</a:t>
            </a:r>
            <a:r>
              <a:rPr lang="en-US" altLang="ko-KR" sz="1400" dirty="0"/>
              <a:t>&lt;/p&gt;</a:t>
            </a:r>
            <a:endParaRPr lang="ko-KR" altLang="ko-KR" sz="1400" dirty="0"/>
          </a:p>
          <a:p>
            <a:pPr fontAlgn="base"/>
            <a:r>
              <a:rPr lang="en-US" altLang="ko-KR" sz="1400" dirty="0"/>
              <a:t>    &lt;p&gt;canvas </a:t>
            </a:r>
            <a:r>
              <a:rPr lang="ko-KR" altLang="ko-KR" sz="1400" dirty="0"/>
              <a:t>예제는</a:t>
            </a:r>
          </a:p>
          <a:p>
            <a:pPr fontAlgn="base"/>
            <a:r>
              <a:rPr lang="en-US" altLang="ko-KR" sz="1400" dirty="0">
                <a:solidFill>
                  <a:srgbClr val="FF0000"/>
                </a:solidFill>
              </a:rPr>
              <a:t>    &lt;canvas id="</a:t>
            </a:r>
            <a:r>
              <a:rPr lang="en-US" altLang="ko-KR" sz="1400" dirty="0" err="1">
                <a:solidFill>
                  <a:srgbClr val="FF0000"/>
                </a:solidFill>
              </a:rPr>
              <a:t>mySample</a:t>
            </a:r>
            <a:r>
              <a:rPr lang="en-US" altLang="ko-KR" sz="1400" dirty="0">
                <a:solidFill>
                  <a:srgbClr val="FF0000"/>
                </a:solidFill>
              </a:rPr>
              <a:t>" width="80" height="80"&gt; &lt;/canvas&gt;</a:t>
            </a:r>
            <a:endParaRPr lang="ko-KR" altLang="ko-KR" sz="1400" dirty="0">
              <a:solidFill>
                <a:srgbClr val="FF0000"/>
              </a:solidFill>
            </a:endParaRPr>
          </a:p>
          <a:p>
            <a:pPr fontAlgn="base"/>
            <a:r>
              <a:rPr lang="en-US" altLang="ko-KR" sz="1400" dirty="0">
                <a:solidFill>
                  <a:srgbClr val="FF0000"/>
                </a:solidFill>
              </a:rPr>
              <a:t>    &lt;script type="text/</a:t>
            </a:r>
            <a:r>
              <a:rPr lang="en-US" altLang="ko-KR" sz="1400" dirty="0" err="1">
                <a:solidFill>
                  <a:srgbClr val="FF0000"/>
                </a:solidFill>
              </a:rPr>
              <a:t>javascript</a:t>
            </a:r>
            <a:r>
              <a:rPr lang="en-US" altLang="ko-KR" sz="1400" dirty="0">
                <a:solidFill>
                  <a:srgbClr val="FF0000"/>
                </a:solidFill>
              </a:rPr>
              <a:t>"&gt;</a:t>
            </a:r>
            <a:endParaRPr lang="ko-KR" altLang="ko-KR" sz="1400" dirty="0">
              <a:solidFill>
                <a:srgbClr val="FF0000"/>
              </a:solidFill>
            </a:endParaRPr>
          </a:p>
          <a:p>
            <a:pPr fontAlgn="base"/>
            <a:r>
              <a:rPr lang="en-US" altLang="ko-KR" sz="1400" dirty="0">
                <a:solidFill>
                  <a:srgbClr val="FF0000"/>
                </a:solidFill>
              </a:rPr>
              <a:t>        … </a:t>
            </a:r>
            <a:endParaRPr lang="ko-KR" altLang="ko-KR" sz="1400" dirty="0">
              <a:solidFill>
                <a:srgbClr val="FF0000"/>
              </a:solidFill>
            </a:endParaRPr>
          </a:p>
          <a:p>
            <a:pPr fontAlgn="base"/>
            <a:r>
              <a:rPr lang="en-US" altLang="ko-KR" sz="1400" dirty="0">
                <a:solidFill>
                  <a:srgbClr val="FF0000"/>
                </a:solidFill>
              </a:rPr>
              <a:t>    &lt;/script&gt; </a:t>
            </a:r>
            <a:endParaRPr lang="ko-KR" altLang="ko-KR" sz="1400" dirty="0">
              <a:solidFill>
                <a:srgbClr val="FF0000"/>
              </a:solidFill>
            </a:endParaRPr>
          </a:p>
          <a:p>
            <a:pPr fontAlgn="base"/>
            <a:r>
              <a:rPr lang="en-US" altLang="ko-KR" sz="1400" dirty="0"/>
              <a:t>    </a:t>
            </a:r>
            <a:r>
              <a:rPr lang="ko-KR" altLang="ko-KR" sz="1400" dirty="0"/>
              <a:t>이고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svg</a:t>
            </a:r>
            <a:r>
              <a:rPr lang="en-US" altLang="ko-KR" sz="1400" dirty="0"/>
              <a:t> </a:t>
            </a:r>
            <a:r>
              <a:rPr lang="ko-KR" altLang="ko-KR" sz="1400" dirty="0"/>
              <a:t>예제는</a:t>
            </a:r>
          </a:p>
          <a:p>
            <a:pPr fontAlgn="base"/>
            <a:r>
              <a:rPr lang="en-US" altLang="ko-KR" sz="1400" dirty="0"/>
              <a:t>    </a:t>
            </a:r>
            <a:r>
              <a:rPr lang="en-US" altLang="ko-KR" sz="1400" dirty="0">
                <a:solidFill>
                  <a:srgbClr val="FF0000"/>
                </a:solidFill>
              </a:rPr>
              <a:t>&lt;</a:t>
            </a:r>
            <a:r>
              <a:rPr lang="en-US" altLang="ko-KR" sz="1400" dirty="0" err="1">
                <a:solidFill>
                  <a:srgbClr val="FF0000"/>
                </a:solidFill>
              </a:rPr>
              <a:t>svg</a:t>
            </a:r>
            <a:r>
              <a:rPr lang="en-US" altLang="ko-KR" sz="1400" dirty="0">
                <a:solidFill>
                  <a:srgbClr val="FF0000"/>
                </a:solidFill>
              </a:rPr>
              <a:t> width="80" height="80"&gt;</a:t>
            </a:r>
            <a:endParaRPr lang="ko-KR" altLang="ko-KR" sz="1400" dirty="0">
              <a:solidFill>
                <a:srgbClr val="FF0000"/>
              </a:solidFill>
            </a:endParaRPr>
          </a:p>
          <a:p>
            <a:pPr fontAlgn="base"/>
            <a:r>
              <a:rPr lang="en-US" altLang="ko-KR" sz="1400" dirty="0">
                <a:solidFill>
                  <a:srgbClr val="FF0000"/>
                </a:solidFill>
              </a:rPr>
              <a:t>        …</a:t>
            </a:r>
            <a:endParaRPr lang="ko-KR" altLang="ko-KR" sz="1400" dirty="0">
              <a:solidFill>
                <a:srgbClr val="FF0000"/>
              </a:solidFill>
            </a:endParaRPr>
          </a:p>
          <a:p>
            <a:pPr fontAlgn="base"/>
            <a:r>
              <a:rPr lang="en-US" altLang="ko-KR" sz="1400" dirty="0">
                <a:solidFill>
                  <a:srgbClr val="FF0000"/>
                </a:solidFill>
              </a:rPr>
              <a:t>    &lt;/</a:t>
            </a:r>
            <a:r>
              <a:rPr lang="en-US" altLang="ko-KR" sz="1400" dirty="0" err="1">
                <a:solidFill>
                  <a:srgbClr val="FF0000"/>
                </a:solidFill>
              </a:rPr>
              <a:t>svg</a:t>
            </a:r>
            <a:r>
              <a:rPr lang="en-US" altLang="ko-KR" sz="1400" dirty="0">
                <a:solidFill>
                  <a:srgbClr val="FF0000"/>
                </a:solidFill>
              </a:rPr>
              <a:t>&gt;  </a:t>
            </a:r>
            <a:endParaRPr lang="ko-KR" altLang="ko-KR" sz="1400" dirty="0">
              <a:solidFill>
                <a:srgbClr val="FF0000"/>
              </a:solidFill>
            </a:endParaRPr>
          </a:p>
          <a:p>
            <a:pPr fontAlgn="base"/>
            <a:r>
              <a:rPr lang="en-US" altLang="ko-KR" sz="1400" dirty="0"/>
              <a:t>    </a:t>
            </a:r>
            <a:r>
              <a:rPr lang="ko-KR" altLang="ko-KR" sz="1400" dirty="0"/>
              <a:t>이다</a:t>
            </a:r>
            <a:r>
              <a:rPr lang="en-US" altLang="ko-KR" sz="1400" dirty="0"/>
              <a:t>.&lt;/p&gt;	</a:t>
            </a:r>
            <a:endParaRPr lang="ko-KR" altLang="ko-KR" sz="1400" dirty="0"/>
          </a:p>
          <a:p>
            <a:pPr fontAlgn="base"/>
            <a:r>
              <a:rPr lang="en-US" altLang="ko-KR" sz="1400" dirty="0"/>
              <a:t>    &lt;p&gt; </a:t>
            </a:r>
            <a:r>
              <a:rPr lang="ko-KR" altLang="ko-KR" sz="1400" dirty="0"/>
              <a:t>수학공식</a:t>
            </a:r>
            <a:r>
              <a:rPr lang="en-US" altLang="ko-KR" sz="1400" dirty="0"/>
              <a:t>   </a:t>
            </a:r>
            <a:endParaRPr lang="ko-KR" altLang="ko-KR" sz="1400" dirty="0"/>
          </a:p>
          <a:p>
            <a:pPr fontAlgn="base"/>
            <a:r>
              <a:rPr lang="en-US" altLang="ko-KR" sz="1400" dirty="0"/>
              <a:t>    </a:t>
            </a:r>
            <a:r>
              <a:rPr lang="en-US" altLang="ko-KR" sz="1400" dirty="0">
                <a:solidFill>
                  <a:srgbClr val="FF0000"/>
                </a:solidFill>
              </a:rPr>
              <a:t>&lt;math&gt;</a:t>
            </a:r>
          </a:p>
          <a:p>
            <a:pPr fontAlgn="base"/>
            <a:r>
              <a:rPr lang="en-US" altLang="ko-KR" sz="1400" dirty="0">
                <a:solidFill>
                  <a:srgbClr val="FF0000"/>
                </a:solidFill>
              </a:rPr>
              <a:t>        …</a:t>
            </a:r>
            <a:endParaRPr lang="ko-KR" altLang="ko-KR" sz="1400" dirty="0">
              <a:solidFill>
                <a:srgbClr val="FF0000"/>
              </a:solidFill>
            </a:endParaRPr>
          </a:p>
          <a:p>
            <a:pPr fontAlgn="base"/>
            <a:r>
              <a:rPr lang="en-US" altLang="ko-KR" sz="1400" dirty="0">
                <a:solidFill>
                  <a:srgbClr val="FF0000"/>
                </a:solidFill>
              </a:rPr>
              <a:t>    &lt;/math&gt;</a:t>
            </a:r>
            <a:endParaRPr lang="ko-KR" altLang="ko-KR" sz="1400" dirty="0">
              <a:solidFill>
                <a:srgbClr val="FF0000"/>
              </a:solidFill>
            </a:endParaRPr>
          </a:p>
          <a:p>
            <a:pPr fontAlgn="base"/>
            <a:r>
              <a:rPr lang="en-US" altLang="ko-KR" sz="1400" dirty="0"/>
              <a:t>    </a:t>
            </a:r>
            <a:r>
              <a:rPr lang="ko-KR" altLang="ko-KR" sz="1400" dirty="0"/>
              <a:t>도</a:t>
            </a:r>
            <a:r>
              <a:rPr lang="en-US" altLang="ko-KR" sz="1400" dirty="0"/>
              <a:t> </a:t>
            </a:r>
            <a:r>
              <a:rPr lang="en-US" altLang="ko-KR" sz="1400" dirty="0" err="1"/>
              <a:t>MathML</a:t>
            </a:r>
            <a:r>
              <a:rPr lang="ko-KR" altLang="ko-KR" sz="1400" dirty="0"/>
              <a:t>을 이용하여 텍스트와 같이 쓸 수 있다</a:t>
            </a:r>
            <a:r>
              <a:rPr lang="en-US" altLang="ko-KR" sz="1400" dirty="0"/>
              <a:t>. </a:t>
            </a:r>
            <a:endParaRPr lang="ko-KR" altLang="ko-KR" sz="1400" dirty="0"/>
          </a:p>
          <a:p>
            <a:pPr fontAlgn="base"/>
            <a:r>
              <a:rPr lang="en-US" altLang="ko-KR" sz="1400" dirty="0"/>
              <a:t>&lt;/body&gt;</a:t>
            </a:r>
            <a:endParaRPr lang="ko-KR" altLang="ko-KR" sz="140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7942" y="1690688"/>
            <a:ext cx="3351600" cy="2068008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4638" y="3837818"/>
            <a:ext cx="3351600" cy="2173885"/>
          </a:xfrm>
          <a:prstGeom prst="rect">
            <a:avLst/>
          </a:prstGeom>
        </p:spPr>
      </p:pic>
      <p:cxnSp>
        <p:nvCxnSpPr>
          <p:cNvPr id="9" name="직선 화살표 연결선 8"/>
          <p:cNvCxnSpPr/>
          <p:nvPr/>
        </p:nvCxnSpPr>
        <p:spPr>
          <a:xfrm flipH="1" flipV="1">
            <a:off x="8427132" y="5798981"/>
            <a:ext cx="504056" cy="216024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  <a:endParaRPr lang="ko-KR" altLang="en-US" dirty="0"/>
          </a:p>
        </p:txBody>
      </p:sp>
      <p:cxnSp>
        <p:nvCxnSpPr>
          <p:cNvPr id="11" name="직선 화살표 연결선 10"/>
          <p:cNvCxnSpPr/>
          <p:nvPr/>
        </p:nvCxnSpPr>
        <p:spPr>
          <a:xfrm flipH="1" flipV="1">
            <a:off x="8394390" y="3643432"/>
            <a:ext cx="504056" cy="230529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타원 2">
            <a:extLst>
              <a:ext uri="{FF2B5EF4-FFF2-40B4-BE49-F238E27FC236}">
                <a16:creationId xmlns:a16="http://schemas.microsoft.com/office/drawing/2014/main" id="{253431B2-B233-415E-8741-A310F4519AC7}"/>
              </a:ext>
            </a:extLst>
          </p:cNvPr>
          <p:cNvSpPr/>
          <p:nvPr/>
        </p:nvSpPr>
        <p:spPr>
          <a:xfrm>
            <a:off x="8289507" y="2755082"/>
            <a:ext cx="641548" cy="648072"/>
          </a:xfrm>
          <a:prstGeom prst="ellipse">
            <a:avLst/>
          </a:prstGeom>
          <a:noFill/>
          <a:ln w="127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06C09CE-DC6A-46AD-8AFF-CFBEFECFC972}"/>
              </a:ext>
            </a:extLst>
          </p:cNvPr>
          <p:cNvSpPr/>
          <p:nvPr/>
        </p:nvSpPr>
        <p:spPr>
          <a:xfrm>
            <a:off x="9552001" y="2778691"/>
            <a:ext cx="641548" cy="648072"/>
          </a:xfrm>
          <a:prstGeom prst="ellipse">
            <a:avLst/>
          </a:prstGeom>
          <a:noFill/>
          <a:ln w="127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58415507-566E-4002-806C-1391B7C71EF8}"/>
              </a:ext>
            </a:extLst>
          </p:cNvPr>
          <p:cNvSpPr/>
          <p:nvPr/>
        </p:nvSpPr>
        <p:spPr>
          <a:xfrm>
            <a:off x="8106358" y="3418775"/>
            <a:ext cx="432048" cy="180000"/>
          </a:xfrm>
          <a:prstGeom prst="ellipse">
            <a:avLst/>
          </a:prstGeom>
          <a:noFill/>
          <a:ln w="127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22A2DBFF-BF93-260C-8010-3B3D8FB24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5D93E-3A3B-4A0A-B871-87C412EAAB88}" type="datetime1">
              <a:rPr lang="ko-KR" altLang="en-US" smtClean="0"/>
              <a:t>2023-03-17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할일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연습문제 </a:t>
            </a:r>
            <a:r>
              <a:rPr lang="en-US" altLang="ko-KR" dirty="0"/>
              <a:t>1~20 </a:t>
            </a:r>
            <a:r>
              <a:rPr lang="ko-KR" altLang="en-US" dirty="0"/>
              <a:t>번 중 짝수를 풀어서 과제로 </a:t>
            </a:r>
            <a:r>
              <a:rPr lang="ko-KR" altLang="en-US" dirty="0" err="1"/>
              <a:t>제출하시오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연습문제 </a:t>
            </a:r>
            <a:r>
              <a:rPr lang="en-US" altLang="ko-KR" dirty="0"/>
              <a:t>21~25</a:t>
            </a:r>
            <a:r>
              <a:rPr lang="ko-KR" altLang="en-US" dirty="0"/>
              <a:t>번을 </a:t>
            </a:r>
            <a:r>
              <a:rPr lang="ko-KR" altLang="en-US" dirty="0" err="1"/>
              <a:t>작성하시오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작성한 파일은 본인의 </a:t>
            </a:r>
            <a:r>
              <a:rPr lang="en-US" altLang="ko-KR" dirty="0" err="1"/>
              <a:t>github</a:t>
            </a:r>
            <a:r>
              <a:rPr lang="ko-KR" altLang="en-US" dirty="0"/>
              <a:t>에 </a:t>
            </a:r>
            <a:r>
              <a:rPr lang="ko-KR" altLang="en-US" dirty="0" err="1"/>
              <a:t>올리시오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실습시간에 확인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D625348-4903-49BD-B316-5EB849C4C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46</a:t>
            </a:fld>
            <a:endParaRPr lang="ko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F52BE2-45B8-6C2F-38A3-A4427C5C1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CD298-FB84-4D38-A8AE-229C846114E1}" type="datetime1">
              <a:rPr lang="ko-KR" altLang="en-US" smtClean="0"/>
              <a:t>2023-03-17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90D3486-8C9F-F5FA-5EB4-814CAA3DA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</p:spTree>
    <p:extLst>
      <p:ext uri="{BB962C8B-B14F-4D97-AF65-F5344CB8AC3E}">
        <p14:creationId xmlns:p14="http://schemas.microsoft.com/office/powerpoint/2010/main" val="2343981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8F5B38-B485-E95C-308F-0B3A1E875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강의 </a:t>
            </a:r>
            <a:r>
              <a:rPr lang="en-US" altLang="ko-KR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github.com/ijhwlee</a:t>
            </a:r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FAA61A8C-187C-2907-12CC-A7F5D3864A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86210"/>
            <a:ext cx="10515599" cy="3995927"/>
          </a:xfrm>
          <a:prstGeom prst="rect">
            <a:avLst/>
          </a:prstGeom>
        </p:spPr>
      </p:pic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D95EF8-1DD7-1213-EAAC-BED9B4B1E3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spcAft>
                <a:spcPts val="600"/>
              </a:spcAft>
            </a:pPr>
            <a:fld id="{B7F6D2E7-D11A-45B0-872E-9193E0A8D8F2}" type="datetime1">
              <a:rPr lang="ko-KR" altLang="en-US" smtClean="0"/>
              <a:t>2023-03-17</a:t>
            </a:fld>
            <a:endParaRPr lang="en-US" altLang="ko-KR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F1FE43-3868-8D2E-3B24-9C540FBC6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spcAft>
                <a:spcPts val="600"/>
              </a:spcAft>
            </a:pPr>
            <a:r>
              <a:rPr lang="ko-KR" alt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웹프로그래밍</a:t>
            </a:r>
            <a:r>
              <a:rPr lang="en-US" altLang="ko-KR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1 </a:t>
            </a:r>
            <a:r>
              <a:rPr lang="ko-KR" alt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제</a:t>
            </a:r>
            <a:r>
              <a:rPr lang="en-US" altLang="ko-KR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2</a:t>
            </a:r>
            <a:r>
              <a:rPr lang="ko-KR" alt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주 강의</a:t>
            </a:r>
            <a:r>
              <a:rPr lang="en-US" altLang="ko-KR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, HTML5 </a:t>
            </a:r>
            <a:r>
              <a:rPr lang="ko-KR" alt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문서의 기본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E9103E-D4A8-52C7-3A9A-9BAF2B9FA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spcAft>
                <a:spcPts val="600"/>
              </a:spcAft>
            </a:pPr>
            <a:fld id="{FABEA76D-AC0B-4A8D-A15D-FF0B16DFADCB}" type="slidenum">
              <a:rPr lang="en-US" altLang="ko-KR" smtClean="0"/>
              <a:pPr latinLnBrk="0">
                <a:spcAft>
                  <a:spcPts val="600"/>
                </a:spcAft>
              </a:pPr>
              <a:t>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065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4B5FBC49-775A-8C41-3332-CD8CB7AD81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370668"/>
            <a:ext cx="10905066" cy="4116662"/>
          </a:xfrm>
          <a:prstGeom prst="rect">
            <a:avLst/>
          </a:prstGeom>
        </p:spPr>
      </p:pic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3527D5-AC27-96F4-C4CF-B7F1301850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spcAft>
                <a:spcPts val="600"/>
              </a:spcAft>
            </a:pPr>
            <a:fld id="{DC12EB20-64C5-486B-BD48-0EB5B895E84C}" type="datetime1">
              <a:rPr lang="ko-KR" altLang="en-US" smtClean="0"/>
              <a:t>2023-03-17</a:t>
            </a:fld>
            <a:endParaRPr lang="en-US" altLang="ko-KR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6225A7-DEF0-A159-2903-5FBC8BC4F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spcAft>
                <a:spcPts val="600"/>
              </a:spcAft>
            </a:pPr>
            <a:r>
              <a:rPr lang="ko-KR" alt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웹프로그래밍</a:t>
            </a:r>
            <a:r>
              <a:rPr lang="en-US" altLang="ko-KR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1 </a:t>
            </a:r>
            <a:r>
              <a:rPr lang="ko-KR" alt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제</a:t>
            </a:r>
            <a:r>
              <a:rPr lang="en-US" altLang="ko-KR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2</a:t>
            </a:r>
            <a:r>
              <a:rPr lang="ko-KR" alt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주 강의</a:t>
            </a:r>
            <a:r>
              <a:rPr lang="en-US" altLang="ko-KR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, HTML5 </a:t>
            </a:r>
            <a:r>
              <a:rPr lang="ko-KR" alt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문서의 기본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2B70FA-D246-FA43-49F7-72EE797F6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spcAft>
                <a:spcPts val="600"/>
              </a:spcAft>
            </a:pPr>
            <a:fld id="{FABEA76D-AC0B-4A8D-A15D-FF0B16DFADCB}" type="slidenum">
              <a:rPr lang="en-US" altLang="ko-KR" smtClean="0"/>
              <a:pPr latinLnBrk="0">
                <a:spcAft>
                  <a:spcPts val="600"/>
                </a:spcAft>
              </a:pPr>
              <a:t>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005036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CA07A4-DCA4-8E42-6CFC-08A034E2C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2B9774-AE4F-CB47-DB07-83B07D2267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6542D8-5F90-B51C-B0AE-6F84B26F3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84F4A-3FA4-4E40-BFEF-1D0578C8889C}" type="datetime1">
              <a:rPr lang="ko-KR" altLang="en-US" smtClean="0"/>
              <a:t>2023-03-17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7DB90D-711C-FD46-13D3-7FFC3F2B1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웹프로그래밍</a:t>
            </a:r>
            <a:r>
              <a:rPr lang="en-US" altLang="ko-KR"/>
              <a:t>1 </a:t>
            </a:r>
            <a:r>
              <a:rPr lang="ko-KR" altLang="en-US"/>
              <a:t>제</a:t>
            </a:r>
            <a:r>
              <a:rPr lang="en-US" altLang="ko-KR"/>
              <a:t>2</a:t>
            </a:r>
            <a:r>
              <a:rPr lang="ko-KR" altLang="en-US"/>
              <a:t>주 강의</a:t>
            </a:r>
            <a:r>
              <a:rPr lang="en-US" altLang="ko-KR"/>
              <a:t>, HTML5 </a:t>
            </a:r>
            <a:r>
              <a:rPr lang="ko-KR" altLang="en-US"/>
              <a:t>문서의 기본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66CE86-42DC-B78E-FBDF-4A0034296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EA76D-AC0B-4A8D-A15D-FF0B16DFADCB}" type="slidenum">
              <a:rPr lang="ko-KR" altLang="en-US" smtClean="0"/>
              <a:t>7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B390188-71BF-45CF-2B4D-0A11E4BA8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2203"/>
            <a:ext cx="12192000" cy="3873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809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원소 주기율표">
            <a:extLst>
              <a:ext uri="{FF2B5EF4-FFF2-40B4-BE49-F238E27FC236}">
                <a16:creationId xmlns:a16="http://schemas.microsoft.com/office/drawing/2014/main" id="{F8DC0627-DFA8-AA98-D7B1-B1F6D251CC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5741" b="671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ko-KR" altLang="en-US" sz="4000">
                <a:solidFill>
                  <a:srgbClr val="FFFFFF"/>
                </a:solidFill>
              </a:rPr>
              <a:t>강의 일정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내용 개체 틀 2">
            <a:extLst>
              <a:ext uri="{FF2B5EF4-FFF2-40B4-BE49-F238E27FC236}">
                <a16:creationId xmlns:a16="http://schemas.microsoft.com/office/drawing/2014/main" id="{C0C14112-6C0D-FCB0-1D87-D00013735D4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155379" y="1065862"/>
          <a:ext cx="7036621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60503C-D61A-B6BE-0467-97514C91E3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199" y="6356350"/>
            <a:ext cx="3474031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3C68B531-C7BC-47FB-AA6B-F5BE23E8CC05}" type="datetime1">
              <a:rPr lang="ko-KR" altLang="en-US" smtClean="0">
                <a:solidFill>
                  <a:srgbClr val="FFFFFF"/>
                </a:solidFill>
              </a:rPr>
              <a:t>2023-03-17</a:t>
            </a:fld>
            <a:endParaRPr lang="ko-KR" altLang="en-US">
              <a:solidFill>
                <a:srgbClr val="FFFFFF"/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CB7F1A-454B-E3B0-A5BA-8BCB7FA2A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50428" y="6356350"/>
            <a:ext cx="5152157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ko-KR" altLang="en-US">
                <a:solidFill>
                  <a:srgbClr val="FFFFFF"/>
                </a:solidFill>
              </a:rPr>
              <a:t>웹프로그래밍</a:t>
            </a:r>
            <a:r>
              <a:rPr lang="en-US" altLang="ko-KR">
                <a:solidFill>
                  <a:srgbClr val="FFFFFF"/>
                </a:solidFill>
              </a:rPr>
              <a:t>1 </a:t>
            </a:r>
            <a:r>
              <a:rPr lang="ko-KR" altLang="en-US">
                <a:solidFill>
                  <a:srgbClr val="FFFFFF"/>
                </a:solidFill>
              </a:rPr>
              <a:t>제</a:t>
            </a:r>
            <a:r>
              <a:rPr lang="en-US" altLang="ko-KR">
                <a:solidFill>
                  <a:srgbClr val="FFFFFF"/>
                </a:solidFill>
              </a:rPr>
              <a:t>2</a:t>
            </a:r>
            <a:r>
              <a:rPr lang="ko-KR" altLang="en-US">
                <a:solidFill>
                  <a:srgbClr val="FFFFFF"/>
                </a:solidFill>
              </a:rPr>
              <a:t>주 강의</a:t>
            </a:r>
            <a:r>
              <a:rPr lang="en-US" altLang="ko-KR">
                <a:solidFill>
                  <a:srgbClr val="FFFFFF"/>
                </a:solidFill>
              </a:rPr>
              <a:t>, HTML5 </a:t>
            </a:r>
            <a:r>
              <a:rPr lang="ko-KR" altLang="en-US">
                <a:solidFill>
                  <a:srgbClr val="FFFFFF"/>
                </a:solidFill>
              </a:rPr>
              <a:t>문서의 기본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C31043C-F223-49D3-A2F0-C1C7A9617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53254" y="6356350"/>
            <a:ext cx="90054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ABEA76D-AC0B-4A8D-A15D-FF0B16DFADCB}" type="slidenum">
              <a:rPr lang="ko-KR" alt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8</a:t>
            </a:fld>
            <a:endParaRPr lang="ko-KR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33568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1D7179B-FF7C-482F-B3D9-2BE9ED1139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10300" cy="6858000"/>
          </a:xfrm>
          <a:custGeom>
            <a:avLst/>
            <a:gdLst>
              <a:gd name="connsiteX0" fmla="*/ 0 w 6210300"/>
              <a:gd name="connsiteY0" fmla="*/ 0 h 6858000"/>
              <a:gd name="connsiteX1" fmla="*/ 2628900 w 6210300"/>
              <a:gd name="connsiteY1" fmla="*/ 0 h 6858000"/>
              <a:gd name="connsiteX2" fmla="*/ 3034146 w 6210300"/>
              <a:gd name="connsiteY2" fmla="*/ 0 h 6858000"/>
              <a:gd name="connsiteX3" fmla="*/ 6210300 w 6210300"/>
              <a:gd name="connsiteY3" fmla="*/ 6858000 h 6858000"/>
              <a:gd name="connsiteX4" fmla="*/ 2628900 w 6210300"/>
              <a:gd name="connsiteY4" fmla="*/ 6858000 h 6858000"/>
              <a:gd name="connsiteX5" fmla="*/ 0 w 62103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10300" h="6858000">
                <a:moveTo>
                  <a:pt x="0" y="0"/>
                </a:moveTo>
                <a:lnTo>
                  <a:pt x="2628900" y="0"/>
                </a:lnTo>
                <a:lnTo>
                  <a:pt x="3034146" y="0"/>
                </a:lnTo>
                <a:lnTo>
                  <a:pt x="6210300" y="6858000"/>
                </a:lnTo>
                <a:lnTo>
                  <a:pt x="26289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3002" y="365125"/>
            <a:ext cx="3973667" cy="5811837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rgbClr val="FFFFFF"/>
                </a:solidFill>
              </a:rPr>
              <a:t>강의일정</a:t>
            </a:r>
            <a:r>
              <a:rPr lang="en-US" altLang="ko-KR">
                <a:solidFill>
                  <a:srgbClr val="FFFFFF"/>
                </a:solidFill>
              </a:rPr>
              <a:t>(</a:t>
            </a:r>
            <a:r>
              <a:rPr lang="ko-KR" altLang="en-US">
                <a:solidFill>
                  <a:srgbClr val="FFFFFF"/>
                </a:solidFill>
              </a:rPr>
              <a:t>계속</a:t>
            </a:r>
            <a:r>
              <a:rPr lang="en-US" altLang="ko-KR">
                <a:solidFill>
                  <a:srgbClr val="FFFFFF"/>
                </a:solidFill>
              </a:rPr>
              <a:t>)</a:t>
            </a:r>
            <a:endParaRPr lang="ko-KR" altLang="en-US">
              <a:solidFill>
                <a:srgbClr val="FFFFFF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806669" y="365125"/>
            <a:ext cx="6755067" cy="5811837"/>
          </a:xfrm>
        </p:spPr>
        <p:txBody>
          <a:bodyPr anchor="ctr">
            <a:normAutofit/>
          </a:bodyPr>
          <a:lstStyle/>
          <a:p>
            <a:r>
              <a:rPr lang="en-US" altLang="ko-KR" sz="2000" dirty="0">
                <a:solidFill>
                  <a:srgbClr val="FFFFFF"/>
                </a:solidFill>
              </a:rPr>
              <a:t>9</a:t>
            </a:r>
            <a:r>
              <a:rPr lang="ko-KR" altLang="en-US" sz="2000" dirty="0">
                <a:solidFill>
                  <a:srgbClr val="FFFFFF"/>
                </a:solidFill>
              </a:rPr>
              <a:t>주차 </a:t>
            </a:r>
            <a:r>
              <a:rPr lang="en-US" altLang="ko-KR" sz="2000" dirty="0">
                <a:solidFill>
                  <a:srgbClr val="FFFFFF"/>
                </a:solidFill>
              </a:rPr>
              <a:t>: </a:t>
            </a:r>
            <a:r>
              <a:rPr lang="ko-KR" altLang="en-US" sz="2000" dirty="0">
                <a:solidFill>
                  <a:srgbClr val="FFFFFF"/>
                </a:solidFill>
              </a:rPr>
              <a:t>자바스크립트 프로그래밍 기초</a:t>
            </a:r>
            <a:r>
              <a:rPr lang="en-US" altLang="ko-KR" sz="2000" dirty="0">
                <a:solidFill>
                  <a:srgbClr val="FFFFFF"/>
                </a:solidFill>
              </a:rPr>
              <a:t>(8</a:t>
            </a:r>
            <a:r>
              <a:rPr lang="ko-KR" altLang="en-US" sz="2000" dirty="0">
                <a:solidFill>
                  <a:srgbClr val="FFFFFF"/>
                </a:solidFill>
              </a:rPr>
              <a:t>장</a:t>
            </a:r>
            <a:r>
              <a:rPr lang="en-US" altLang="ko-KR" sz="2000" dirty="0">
                <a:solidFill>
                  <a:srgbClr val="FFFFFF"/>
                </a:solidFill>
              </a:rPr>
              <a:t>)</a:t>
            </a:r>
          </a:p>
          <a:p>
            <a:r>
              <a:rPr lang="en-US" altLang="ko-KR" sz="2000" dirty="0">
                <a:solidFill>
                  <a:srgbClr val="FFFFFF"/>
                </a:solidFill>
              </a:rPr>
              <a:t>10</a:t>
            </a:r>
            <a:r>
              <a:rPr lang="ko-KR" altLang="en-US" sz="2000" dirty="0">
                <a:solidFill>
                  <a:srgbClr val="FFFFFF"/>
                </a:solidFill>
              </a:rPr>
              <a:t>주차 </a:t>
            </a:r>
            <a:r>
              <a:rPr lang="en-US" altLang="ko-KR" sz="2000" dirty="0">
                <a:solidFill>
                  <a:srgbClr val="FFFFFF"/>
                </a:solidFill>
              </a:rPr>
              <a:t>: </a:t>
            </a:r>
            <a:r>
              <a:rPr lang="ko-KR" altLang="en-US" sz="2000" dirty="0">
                <a:solidFill>
                  <a:srgbClr val="FFFFFF"/>
                </a:solidFill>
              </a:rPr>
              <a:t>자바스크립트 함수와 객체</a:t>
            </a:r>
            <a:r>
              <a:rPr lang="en-US" altLang="ko-KR" sz="2000" dirty="0">
                <a:solidFill>
                  <a:srgbClr val="FFFFFF"/>
                </a:solidFill>
              </a:rPr>
              <a:t>(9</a:t>
            </a:r>
            <a:r>
              <a:rPr lang="ko-KR" altLang="en-US" sz="2000" dirty="0">
                <a:solidFill>
                  <a:srgbClr val="FFFFFF"/>
                </a:solidFill>
              </a:rPr>
              <a:t>장</a:t>
            </a:r>
            <a:r>
              <a:rPr lang="en-US" altLang="ko-KR" sz="2000" dirty="0">
                <a:solidFill>
                  <a:srgbClr val="FFFFFF"/>
                </a:solidFill>
              </a:rPr>
              <a:t>)</a:t>
            </a:r>
          </a:p>
          <a:p>
            <a:r>
              <a:rPr lang="en-US" altLang="ko-KR" sz="2000" dirty="0">
                <a:solidFill>
                  <a:srgbClr val="FFFFFF"/>
                </a:solidFill>
              </a:rPr>
              <a:t>11</a:t>
            </a:r>
            <a:r>
              <a:rPr lang="ko-KR" altLang="en-US" sz="2000" dirty="0">
                <a:solidFill>
                  <a:srgbClr val="FFFFFF"/>
                </a:solidFill>
              </a:rPr>
              <a:t>주차 </a:t>
            </a:r>
            <a:r>
              <a:rPr lang="en-US" altLang="ko-KR" sz="2000" dirty="0">
                <a:solidFill>
                  <a:srgbClr val="FFFFFF"/>
                </a:solidFill>
              </a:rPr>
              <a:t>: HTML</a:t>
            </a:r>
            <a:r>
              <a:rPr lang="ko-KR" altLang="en-US" sz="2000" dirty="0">
                <a:solidFill>
                  <a:srgbClr val="FFFFFF"/>
                </a:solidFill>
              </a:rPr>
              <a:t>문서와 </a:t>
            </a:r>
            <a:r>
              <a:rPr lang="en-US" altLang="ko-KR" sz="2000" dirty="0">
                <a:solidFill>
                  <a:srgbClr val="FFFFFF"/>
                </a:solidFill>
              </a:rPr>
              <a:t>DOM(10</a:t>
            </a:r>
            <a:r>
              <a:rPr lang="ko-KR" altLang="en-US" sz="2000" dirty="0">
                <a:solidFill>
                  <a:srgbClr val="FFFFFF"/>
                </a:solidFill>
              </a:rPr>
              <a:t>장</a:t>
            </a:r>
            <a:r>
              <a:rPr lang="en-US" altLang="ko-KR" sz="2000" dirty="0">
                <a:solidFill>
                  <a:srgbClr val="FFFFFF"/>
                </a:solidFill>
              </a:rPr>
              <a:t>)</a:t>
            </a:r>
          </a:p>
          <a:p>
            <a:r>
              <a:rPr lang="en-US" altLang="ko-KR" sz="2000" dirty="0">
                <a:solidFill>
                  <a:srgbClr val="FFFFFF"/>
                </a:solidFill>
              </a:rPr>
              <a:t>12</a:t>
            </a:r>
            <a:r>
              <a:rPr lang="ko-KR" altLang="en-US" sz="2000" dirty="0">
                <a:solidFill>
                  <a:srgbClr val="FFFFFF"/>
                </a:solidFill>
              </a:rPr>
              <a:t>주차 </a:t>
            </a:r>
            <a:r>
              <a:rPr lang="en-US" altLang="ko-KR" sz="2000" dirty="0">
                <a:solidFill>
                  <a:srgbClr val="FFFFFF"/>
                </a:solidFill>
              </a:rPr>
              <a:t>: </a:t>
            </a:r>
            <a:r>
              <a:rPr lang="ko-KR" altLang="en-US" sz="2000" dirty="0">
                <a:solidFill>
                  <a:srgbClr val="FFFFFF"/>
                </a:solidFill>
              </a:rPr>
              <a:t>이벤트처리와 동적 </a:t>
            </a:r>
            <a:r>
              <a:rPr lang="ko-KR" altLang="en-US" sz="2000" dirty="0" err="1">
                <a:solidFill>
                  <a:srgbClr val="FFFFFF"/>
                </a:solidFill>
              </a:rPr>
              <a:t>웹문서</a:t>
            </a:r>
            <a:r>
              <a:rPr lang="en-US" altLang="ko-KR" sz="2000" dirty="0">
                <a:solidFill>
                  <a:srgbClr val="FFFFFF"/>
                </a:solidFill>
              </a:rPr>
              <a:t>(11</a:t>
            </a:r>
            <a:r>
              <a:rPr lang="ko-KR" altLang="en-US" sz="2000" dirty="0">
                <a:solidFill>
                  <a:srgbClr val="FFFFFF"/>
                </a:solidFill>
              </a:rPr>
              <a:t>장</a:t>
            </a:r>
            <a:r>
              <a:rPr lang="en-US" altLang="ko-KR" sz="2000" dirty="0">
                <a:solidFill>
                  <a:srgbClr val="FFFFFF"/>
                </a:solidFill>
              </a:rPr>
              <a:t>)</a:t>
            </a:r>
          </a:p>
          <a:p>
            <a:r>
              <a:rPr lang="en-US" altLang="ko-KR" sz="2000" dirty="0">
                <a:solidFill>
                  <a:srgbClr val="FFFFFF"/>
                </a:solidFill>
              </a:rPr>
              <a:t>13</a:t>
            </a:r>
            <a:r>
              <a:rPr lang="ko-KR" altLang="en-US" sz="2000" dirty="0">
                <a:solidFill>
                  <a:srgbClr val="FFFFFF"/>
                </a:solidFill>
              </a:rPr>
              <a:t>주차 </a:t>
            </a:r>
            <a:r>
              <a:rPr lang="en-US" altLang="ko-KR" sz="2000" dirty="0">
                <a:solidFill>
                  <a:srgbClr val="FFFFFF"/>
                </a:solidFill>
              </a:rPr>
              <a:t>: </a:t>
            </a:r>
            <a:r>
              <a:rPr lang="ko-KR" altLang="en-US" sz="2000" dirty="0">
                <a:solidFill>
                  <a:srgbClr val="FFFFFF"/>
                </a:solidFill>
              </a:rPr>
              <a:t>드래그 앤 드롭</a:t>
            </a:r>
            <a:r>
              <a:rPr lang="en-US" altLang="ko-KR" sz="2000" dirty="0">
                <a:solidFill>
                  <a:srgbClr val="FFFFFF"/>
                </a:solidFill>
              </a:rPr>
              <a:t>, </a:t>
            </a:r>
            <a:r>
              <a:rPr lang="ko-KR" altLang="en-US" sz="2000" dirty="0">
                <a:solidFill>
                  <a:srgbClr val="FFFFFF"/>
                </a:solidFill>
              </a:rPr>
              <a:t>위치정보</a:t>
            </a:r>
            <a:r>
              <a:rPr lang="en-US" altLang="ko-KR" sz="2000" dirty="0">
                <a:solidFill>
                  <a:srgbClr val="FFFFFF"/>
                </a:solidFill>
              </a:rPr>
              <a:t>, </a:t>
            </a:r>
            <a:r>
              <a:rPr lang="ko-KR" altLang="en-US" sz="2000" dirty="0">
                <a:solidFill>
                  <a:srgbClr val="FFFFFF"/>
                </a:solidFill>
              </a:rPr>
              <a:t>외부 웹 </a:t>
            </a:r>
            <a:r>
              <a:rPr lang="en-US" altLang="ko-KR" sz="2000" dirty="0">
                <a:solidFill>
                  <a:srgbClr val="FFFFFF"/>
                </a:solidFill>
              </a:rPr>
              <a:t>API(12</a:t>
            </a:r>
            <a:r>
              <a:rPr lang="ko-KR" altLang="en-US" sz="2000" dirty="0">
                <a:solidFill>
                  <a:srgbClr val="FFFFFF"/>
                </a:solidFill>
              </a:rPr>
              <a:t>장</a:t>
            </a:r>
            <a:r>
              <a:rPr lang="en-US" altLang="ko-KR" sz="2000" dirty="0">
                <a:solidFill>
                  <a:srgbClr val="FFFFFF"/>
                </a:solidFill>
              </a:rPr>
              <a:t>), </a:t>
            </a:r>
            <a:r>
              <a:rPr lang="ko-KR" altLang="en-US" sz="2000" dirty="0" err="1">
                <a:solidFill>
                  <a:srgbClr val="FFFFFF"/>
                </a:solidFill>
              </a:rPr>
              <a:t>웹스토리지</a:t>
            </a:r>
            <a:r>
              <a:rPr lang="en-US" altLang="ko-KR" sz="2000" dirty="0">
                <a:solidFill>
                  <a:srgbClr val="FFFFFF"/>
                </a:solidFill>
              </a:rPr>
              <a:t>, </a:t>
            </a:r>
            <a:r>
              <a:rPr lang="ko-KR" altLang="en-US" sz="2000" dirty="0">
                <a:solidFill>
                  <a:srgbClr val="FFFFFF"/>
                </a:solidFill>
              </a:rPr>
              <a:t>오디오 및 비디오</a:t>
            </a:r>
            <a:r>
              <a:rPr lang="en-US" altLang="ko-KR" sz="2000" dirty="0">
                <a:solidFill>
                  <a:srgbClr val="FFFFFF"/>
                </a:solidFill>
              </a:rPr>
              <a:t>, </a:t>
            </a:r>
            <a:r>
              <a:rPr lang="ko-KR" altLang="en-US" sz="2000" dirty="0">
                <a:solidFill>
                  <a:srgbClr val="FFFFFF"/>
                </a:solidFill>
              </a:rPr>
              <a:t>기타 웹 </a:t>
            </a:r>
            <a:r>
              <a:rPr lang="en-US" altLang="ko-KR" sz="2000" dirty="0">
                <a:solidFill>
                  <a:srgbClr val="FFFFFF"/>
                </a:solidFill>
              </a:rPr>
              <a:t>API(13</a:t>
            </a:r>
            <a:r>
              <a:rPr lang="ko-KR" altLang="en-US" sz="2000" dirty="0">
                <a:solidFill>
                  <a:srgbClr val="FFFFFF"/>
                </a:solidFill>
              </a:rPr>
              <a:t>장</a:t>
            </a:r>
            <a:r>
              <a:rPr lang="en-US" altLang="ko-KR" sz="2000" dirty="0">
                <a:solidFill>
                  <a:srgbClr val="FFFFFF"/>
                </a:solidFill>
              </a:rPr>
              <a:t>)</a:t>
            </a:r>
          </a:p>
          <a:p>
            <a:r>
              <a:rPr lang="en-US" altLang="ko-KR" sz="2000" dirty="0">
                <a:solidFill>
                  <a:srgbClr val="FFFFFF"/>
                </a:solidFill>
              </a:rPr>
              <a:t>14</a:t>
            </a:r>
            <a:r>
              <a:rPr lang="ko-KR" altLang="en-US" sz="2000" dirty="0">
                <a:solidFill>
                  <a:srgbClr val="FFFFFF"/>
                </a:solidFill>
              </a:rPr>
              <a:t>주차 </a:t>
            </a:r>
            <a:r>
              <a:rPr lang="en-US" altLang="ko-KR" sz="2000" dirty="0">
                <a:solidFill>
                  <a:srgbClr val="FFFFFF"/>
                </a:solidFill>
              </a:rPr>
              <a:t>: HTML5</a:t>
            </a:r>
            <a:r>
              <a:rPr lang="ko-KR" altLang="en-US" sz="2000" dirty="0">
                <a:solidFill>
                  <a:srgbClr val="FFFFFF"/>
                </a:solidFill>
              </a:rPr>
              <a:t>를 이용한 모바일 웹 제작 실습</a:t>
            </a:r>
            <a:r>
              <a:rPr lang="en-US" altLang="ko-KR" sz="2000" dirty="0">
                <a:solidFill>
                  <a:srgbClr val="FFFFFF"/>
                </a:solidFill>
              </a:rPr>
              <a:t>(14</a:t>
            </a:r>
            <a:r>
              <a:rPr lang="ko-KR" altLang="en-US" sz="2000" dirty="0">
                <a:solidFill>
                  <a:srgbClr val="FFFFFF"/>
                </a:solidFill>
              </a:rPr>
              <a:t>장</a:t>
            </a:r>
            <a:r>
              <a:rPr lang="en-US" altLang="ko-KR" sz="2000" dirty="0">
                <a:solidFill>
                  <a:srgbClr val="FFFFFF"/>
                </a:solidFill>
              </a:rPr>
              <a:t>)</a:t>
            </a:r>
          </a:p>
          <a:p>
            <a:r>
              <a:rPr lang="en-US" altLang="ko-KR" sz="2000" dirty="0">
                <a:solidFill>
                  <a:srgbClr val="FFFFFF"/>
                </a:solidFill>
              </a:rPr>
              <a:t>15</a:t>
            </a:r>
            <a:r>
              <a:rPr lang="ko-KR" altLang="en-US" sz="2000" dirty="0">
                <a:solidFill>
                  <a:srgbClr val="FFFFFF"/>
                </a:solidFill>
              </a:rPr>
              <a:t>주차 </a:t>
            </a:r>
            <a:r>
              <a:rPr lang="en-US" altLang="ko-KR" sz="2000" dirty="0">
                <a:solidFill>
                  <a:srgbClr val="FFFFFF"/>
                </a:solidFill>
              </a:rPr>
              <a:t>: </a:t>
            </a:r>
            <a:r>
              <a:rPr lang="ko-KR" altLang="en-US" sz="2000" dirty="0">
                <a:solidFill>
                  <a:srgbClr val="FFFFFF"/>
                </a:solidFill>
              </a:rPr>
              <a:t>보강주간</a:t>
            </a:r>
            <a:r>
              <a:rPr lang="en-US" altLang="ko-KR" sz="2000" dirty="0">
                <a:solidFill>
                  <a:srgbClr val="FFFFFF"/>
                </a:solidFill>
              </a:rPr>
              <a:t>, </a:t>
            </a:r>
          </a:p>
          <a:p>
            <a:r>
              <a:rPr lang="en-US" altLang="ko-KR" sz="2000" dirty="0">
                <a:solidFill>
                  <a:srgbClr val="FFFFFF"/>
                </a:solidFill>
              </a:rPr>
              <a:t>16</a:t>
            </a:r>
            <a:r>
              <a:rPr lang="ko-KR" altLang="en-US" sz="2000" dirty="0">
                <a:solidFill>
                  <a:srgbClr val="FFFFFF"/>
                </a:solidFill>
              </a:rPr>
              <a:t>주차 </a:t>
            </a:r>
            <a:r>
              <a:rPr lang="en-US" altLang="ko-KR" sz="2000" dirty="0">
                <a:solidFill>
                  <a:srgbClr val="FFFFFF"/>
                </a:solidFill>
              </a:rPr>
              <a:t>: </a:t>
            </a:r>
            <a:r>
              <a:rPr lang="ko-KR" altLang="en-US" sz="2000" dirty="0">
                <a:solidFill>
                  <a:srgbClr val="FFFFFF"/>
                </a:solidFill>
              </a:rPr>
              <a:t>기말고사 필기시험</a:t>
            </a:r>
            <a:endParaRPr lang="en-US" altLang="ko-KR" sz="2000" dirty="0">
              <a:solidFill>
                <a:srgbClr val="FFFFFF"/>
              </a:solidFill>
            </a:endParaRP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6D0ED0-E5A3-8591-74F9-C1AD9D8638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6CD4B8B-9823-488F-95FF-7E849BF141AF}" type="datetime1">
              <a:rPr lang="ko-KR" altLang="en-US" smtClean="0">
                <a:solidFill>
                  <a:srgbClr val="FFFFFF">
                    <a:alpha val="80000"/>
                  </a:srgbClr>
                </a:solidFill>
              </a:rPr>
              <a:t>2023-03-17</a:t>
            </a:fld>
            <a:endParaRPr lang="ko-KR" altLang="en-US">
              <a:solidFill>
                <a:srgbClr val="FFFFFF">
                  <a:alpha val="80000"/>
                </a:srgb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5DBFEDD-9A53-AD79-785A-0DB47258F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ko-KR" altLang="en-US">
                <a:solidFill>
                  <a:srgbClr val="FFFFFF">
                    <a:alpha val="80000"/>
                  </a:srgbClr>
                </a:solidFill>
              </a:rPr>
              <a:t>웹프로그래밍</a:t>
            </a:r>
            <a:r>
              <a:rPr lang="en-US" altLang="ko-KR">
                <a:solidFill>
                  <a:srgbClr val="FFFFFF">
                    <a:alpha val="80000"/>
                  </a:srgbClr>
                </a:solidFill>
              </a:rPr>
              <a:t>1 </a:t>
            </a:r>
            <a:r>
              <a:rPr lang="ko-KR" altLang="en-US">
                <a:solidFill>
                  <a:srgbClr val="FFFFFF">
                    <a:alpha val="80000"/>
                  </a:srgbClr>
                </a:solidFill>
              </a:rPr>
              <a:t>제</a:t>
            </a:r>
            <a:r>
              <a:rPr lang="en-US" altLang="ko-KR">
                <a:solidFill>
                  <a:srgbClr val="FFFFFF">
                    <a:alpha val="80000"/>
                  </a:srgbClr>
                </a:solidFill>
              </a:rPr>
              <a:t>2</a:t>
            </a:r>
            <a:r>
              <a:rPr lang="ko-KR" altLang="en-US">
                <a:solidFill>
                  <a:srgbClr val="FFFFFF">
                    <a:alpha val="80000"/>
                  </a:srgbClr>
                </a:solidFill>
              </a:rPr>
              <a:t>주 강의</a:t>
            </a:r>
            <a:r>
              <a:rPr lang="en-US" altLang="ko-KR">
                <a:solidFill>
                  <a:srgbClr val="FFFFFF">
                    <a:alpha val="80000"/>
                  </a:srgbClr>
                </a:solidFill>
              </a:rPr>
              <a:t>, HTML5 </a:t>
            </a:r>
            <a:r>
              <a:rPr lang="ko-KR" altLang="en-US">
                <a:solidFill>
                  <a:srgbClr val="FFFFFF">
                    <a:alpha val="80000"/>
                  </a:srgbClr>
                </a:solidFill>
              </a:rPr>
              <a:t>문서의 기본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829EF3F-1395-408B-8507-E27EB2A98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ABEA76D-AC0B-4A8D-A15D-FF0B16DFADCB}" type="slidenum">
              <a:rPr lang="ko-KR" altLang="en-US">
                <a:solidFill>
                  <a:srgbClr val="FFFFFF">
                    <a:alpha val="80000"/>
                  </a:srgbClr>
                </a:solidFill>
              </a:rPr>
              <a:pPr>
                <a:spcAft>
                  <a:spcPts val="600"/>
                </a:spcAft>
              </a:pPr>
              <a:t>9</a:t>
            </a:fld>
            <a:endParaRPr lang="ko-KR" altLang="en-US">
              <a:solidFill>
                <a:srgbClr val="FFFFFF">
                  <a:alpha val="8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7112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2935</TotalTime>
  <Words>4362</Words>
  <Application>Microsoft Office PowerPoint</Application>
  <PresentationFormat>와이드스크린</PresentationFormat>
  <Paragraphs>613</Paragraphs>
  <Slides>46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46</vt:i4>
      </vt:variant>
    </vt:vector>
  </HeadingPairs>
  <TitlesOfParts>
    <vt:vector size="52" baseType="lpstr">
      <vt:lpstr>굴림</vt:lpstr>
      <vt:lpstr>나눔고딕코딩</vt:lpstr>
      <vt:lpstr>맑은 고딕</vt:lpstr>
      <vt:lpstr>Arial</vt:lpstr>
      <vt:lpstr>Times New Roman</vt:lpstr>
      <vt:lpstr>Office 테마</vt:lpstr>
      <vt:lpstr>웹프로그래밍1 제3주</vt:lpstr>
      <vt:lpstr>강의소개</vt:lpstr>
      <vt:lpstr>PowerPoint 프레젠테이션</vt:lpstr>
      <vt:lpstr>PowerPoint 프레젠테이션</vt:lpstr>
      <vt:lpstr>강의 github.com/ijhwlee</vt:lpstr>
      <vt:lpstr>PowerPoint 프레젠테이션</vt:lpstr>
      <vt:lpstr>PowerPoint 프레젠테이션</vt:lpstr>
      <vt:lpstr>강의 일정</vt:lpstr>
      <vt:lpstr>강의일정(계속)</vt:lpstr>
      <vt:lpstr>3장. 링크와 멀티미디어</vt:lpstr>
      <vt:lpstr>목차</vt:lpstr>
      <vt:lpstr>3.1 링크 달기</vt:lpstr>
      <vt:lpstr>하이퍼텍스트/하이퍼미디어</vt:lpstr>
      <vt:lpstr>노드, 링크, 앵커</vt:lpstr>
      <vt:lpstr>문서간 이동 &lt;a&gt;</vt:lpstr>
      <vt:lpstr> </vt:lpstr>
      <vt:lpstr> </vt:lpstr>
      <vt:lpstr>링크 예제 (1) : 문서간 이동하기</vt:lpstr>
      <vt:lpstr>문서 내 특정 위치로 이동 &lt;a&gt;</vt:lpstr>
      <vt:lpstr> </vt:lpstr>
      <vt:lpstr>링크 예제 (2) : 문서 내 위치로 이동  </vt:lpstr>
      <vt:lpstr>3.2 이미지 사용하기</vt:lpstr>
      <vt:lpstr>이미지 파일 종류</vt:lpstr>
      <vt:lpstr> </vt:lpstr>
      <vt:lpstr>이미지 삽입 &lt;img&gt; </vt:lpstr>
      <vt:lpstr>PowerPoint 프레젠테이션</vt:lpstr>
      <vt:lpstr>&lt;figure&gt;, &lt;figcaption&gt;</vt:lpstr>
      <vt:lpstr> 이미지 삽입 예제</vt:lpstr>
      <vt:lpstr>3.3 오디오와 비디오 다루기</vt:lpstr>
      <vt:lpstr>지원하는 오디오/비디오 파일 형식</vt:lpstr>
      <vt:lpstr>PowerPoint 프레젠테이션</vt:lpstr>
      <vt:lpstr>오디오 삽입하기 &lt;audio&gt; </vt:lpstr>
      <vt:lpstr> </vt:lpstr>
      <vt:lpstr> </vt:lpstr>
      <vt:lpstr>비디오 삽입하기 &lt;video&gt;</vt:lpstr>
      <vt:lpstr>비디오 미리 로딩하기</vt:lpstr>
      <vt:lpstr>3.4 객체 포함하기</vt:lpstr>
      <vt:lpstr>&lt;iframe&gt;으로 다른 문서의 내용 표시</vt:lpstr>
      <vt:lpstr>&lt;iframe&gt;으로 다른 문서를 링크</vt:lpstr>
      <vt:lpstr>&lt;embed&gt;로 외부객체 포함하기</vt:lpstr>
      <vt:lpstr>유튜브 동영상 삽입하기</vt:lpstr>
      <vt:lpstr>3.4.3 특정 콘텐츠 요소 포함하기</vt:lpstr>
      <vt:lpstr> </vt:lpstr>
      <vt:lpstr> </vt:lpstr>
      <vt:lpstr> </vt:lpstr>
      <vt:lpstr>할일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기초C언어 제1주</dc:title>
  <dc:creator>hwlee</dc:creator>
  <cp:lastModifiedBy>이형원</cp:lastModifiedBy>
  <cp:revision>82</cp:revision>
  <cp:lastPrinted>2017-02-13T22:50:26Z</cp:lastPrinted>
  <dcterms:created xsi:type="dcterms:W3CDTF">2015-05-15T08:43:14Z</dcterms:created>
  <dcterms:modified xsi:type="dcterms:W3CDTF">2023-03-16T21:49:36Z</dcterms:modified>
</cp:coreProperties>
</file>

<file path=docProps/thumbnail.jpeg>
</file>